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 ever and ever,enacted in faithfulness and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d redemption for his people;he ordained his covenant for ever –holy and awesome is his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;all who follow his precepts have good understanding.To him belongs eternal pra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I will extol the Lord with all my heartin the council of the upright and in the assemb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e works of the Lord;they are pondered by all who delight in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and majestic are his deeds,and his righteousness endures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used his wonders to be remembered;the Lord is gracious and compassion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fear him;he remembers his covenant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eople the power of his works,giving them the lands of other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faithful and just;all his precepts are trustworth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2026-07-23T08:30:41Z</dcterms:created>
  <dcterms:modified xsi:type="dcterms:W3CDTF">2026-07-23T08:30:41Z</dcterms:modified>
  <dc:title>Bible.com.au: Psalms 111:1-10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