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0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 to my lord:‘Sit at my right handuntil I make your enemiesa footstool for your feet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extend your mighty sceptre from Zion, saying,‘Rule in the midst of your enemies!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roops will be willingon your day of battle.Arrayed in holy splendour,your young men will come to youlike dew from the morning’s wom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and will not change his mind:‘You are a priest for ever,in the order of Melchizedek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t your right hand;he will crush kings on the day of his wr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udge nations, heaping up the deadand crushing the rulers of the whol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rink from a brook along the way;and so he will lift his head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2026-06-02T19:55:36Z</dcterms:created>
  <dcterms:modified xsi:type="dcterms:W3CDTF">2026-06-02T19:55:36Z</dcterms:modified>
  <dc:title>Bible.com.au: Psalms 110:1-7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