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For the director of music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Lord I take refuge.How then can you say to me:‘Flee like a bird to your mount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ook, the wicked bend their bows;they set their arrows against the stringsto shoot from the shadowsat the upright in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foundations are being destroyed,what can the righteous do?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in his holy temple;the Lord is on his heavenly throne.He observes everyone on earth;his eyes examine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examines the righteous,but the wicked, those who love violence,he hates with a pass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wicked he will rainfiery coals and burning sulphur;a scorching wind will be their lo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righteous,he loves justice;the upright will see his f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2026-06-02T19:55:51Z</dcterms:created>
  <dcterms:modified xsi:type="dcterms:W3CDTF">2026-06-02T19:55:51Z</dcterms:modified>
  <dc:title>Bible.com.au: Psalms 11:1-7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