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71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days be few;may another take his place of leadershi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children be fatherlessand his wife a wid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children be wandering beggars;may they be driven from their ruined hom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 creditor seize all he has;may strangers plunder the fruits of his labou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no-one extend kindness to himor take pity on his fatherless childr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descendants be cut off,their names blotted out from the next gener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iniquity of his fathers be remembered before the Lord;may the sin of his mother never be blotted 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sins always remain before the Lord,that he may blot out their name from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never thought of doing a kindness,but hounded to death the poorand the needy and the broken-hear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d to pronounce a curse –may it come back on him.He found no pleasure in blessing –may it be far from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9For the director of music. Of David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re cursing as his garment;it entered into his body like water,into his bones like oi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 be like a cloak wrapped about him,like a belt tied for ever round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is be the Lord’s payment to my accusers,to those who speak evil of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Sovereign Lord,help me for your name’s sake;out of the goodness of your love, deliver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poor and needy,and my heart is wounded within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ade away like an evening shadow;I am shaken off like a locu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nees give way from fasting;my body is thin and gaun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n object of scorn to my accusers;when they see me, they shake their hea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, Lord my God;save me according to your unfailing lo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know that it is your hand,that you, Lord, have done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whom I praise,do not remain silent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y curse, may you bless;may those who attack me be put to shame,but may your servant rejoi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accusers be clothed with disgraceand wrapped in shame as in a cloak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mouth I will greatly extol the Lord;in the great throng of worshippers I will praise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tands at the right hand of the needy,to save their lives from those who would condemn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eople who are wicked and deceitfulhave opened their mouths against me;they have spoken against me with lying tongu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ords of hatred they surround me;they attack me without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return for my friendship they accuse me,but I am a man of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ay me evil for good,and hatred for my friendshi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oint someone evil to oppose my enemy;let an accuser stand at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tried, let him be found guilty,and may his prayers condemn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2026-05-26T04:47:26Z</dcterms:created>
  <dcterms:modified xsi:type="dcterms:W3CDTF">2026-05-26T04:47:26Z</dcterms:modified>
  <dc:title>Bible.com.au: Psalms 109:1-31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