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991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8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08A song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, O God, is steadfast;I will sing and make music with all my sou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ke, harp and lyre!I will awaken the daw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you, Lord, among the nations;I will sing of you among the peopl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reat is your love, higher than the heavens;your faithfulness reaches to the sk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exalted, O God, above the heavens;let your glory be over all the ear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us and help us with your right hand,that those you love may be deliver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spoken from his sanctuary:‘In triumph I will parcel out Shechemand measure off the Valley of Sukko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lead is mine, Manasseh is mine;Ephraim is my helmet,Judah is my scept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ab is my washbasin,on Edom I toss my sandal;over Philistia I shout in triumph.’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ill bring me to the fortified city?Who will lead me to Edom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it not you, God, you who have rejected usand no longer go out with our armies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us aid against the enemy,for human help is worthles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God we shall gain the victory,and he will trample down our enemi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2026-10-15T16:47:50Z</dcterms:created>
  <dcterms:modified xsi:type="dcterms:W3CDTF">2026-10-15T16:47:50Z</dcterms:modified>
  <dc:title>Bible.com.au: Psalms 108:1-13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