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74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Manasseh is mine;Ephraim is my helmet,Judah is my scept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basin,on Edom I toss my sandal;over Philistia I shout in triumph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 the fortified city?Who will lead me 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you, God, you who have rejected usand no longer go out with our armie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 the enemy,for human help is worth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shall gain the victory,and he will trample down our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8A song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, O God, is steadfast;I will sing and make music with all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harp and lyre!I will awaken the da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 the nations;I will sing of you among the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your love, higher than the heavens;your faithfulness reaches to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and help us with your right hand,that those you love may be deliv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from his sanctuary:‘In triumph I will parcel out Shechemand measure off the Valley of Sukk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2026-06-15T05:25:54Z</dcterms:created>
  <dcterms:modified xsi:type="dcterms:W3CDTF">2026-06-15T05:25:54Z</dcterms:modified>
  <dc:title>Bible.com.au: Psalms 108:1-13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