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thanks to the Lord for his unfailing loveand his wonderful deeds for mankin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tisfies the thirstyand fills the hungry with good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sat in darkness, in utter darkness,prisoners suffering in iron chain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belled against God’s commandsand despised the plans of the Most Hig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ubjected them to bitter labour;they stumbled, and there was no-one to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to the Lord in their trouble,and he saved them from their distr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darkness, the utter darkness,and broke away their chai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thanks to the Lord for his unfailing loveand his wonderful deeds for mankind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reaks down gates of bronzeand cuts through bars of ir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became fools through their rebellious waysand suffered affliction because of their iniquit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VPsalms 107–150Psalm 107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athed all foodand drew near the gates of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to the Lord in their trouble,and he saved them from their distr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out his word and healed them;he rescued them from the grav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thanks to the Lord for his unfailing loveand his wonderful deeds for manki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sacrifice thank-offeringsand tell of his works with songs of jo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ent out on the sea in ships;they were merchants on the mighty wat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the works of the Lord,his wonderful deeds in the dee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poke and stirred up a tempestthat lifted high the wav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unted up to the heavens and went down to the depths;in their peril their courage melted awa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eled and staggered like drunkards;they were at their wits’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;his love endures for 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out to the Lord in their trouble,and he brought them out of their distr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illed the storm to a whisper;the waves of the sea were hush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glad when it grew calm,and he guided them to their desired hav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give thanks to the Lord for his unfailing loveand his wonderful deeds for manki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exalt him in the assembly of the peopleand praise him in the council of the eld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rivers into a desert,flowing springs into thirsty ground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uitful land into a salt waste,because of the wickedness of those who lived the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desert into pools of waterand the parched ground into flowing springs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rought the hungry to live,and they founded a city where they could settl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wed fields and planted vineyardsthat yielded a fruitful harves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edeemed of the Lord tell their story –those he redeemed from the hand of the foe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d them, and their numbers greatly increased,and he did not let their herds diminis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ir numbers decreased, and they were humbledby oppression, calamity and sorrow;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pours contempt on noblesmade them wander in a trackless wast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lifted the needy out of their afflictionand increased their families like flock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pright see and rejoice,but all the wicked shut their mouth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one who is wise heed these thingsand ponder the loving deeds of the Lor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he gathered from the lands,from east and west, from north and s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andered in desert wastelands,finding no way to a city where they could sett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hungry and thirsty,and their lives ebb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out to the Lord in their trouble,and he delivered them from their distr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by a straight wayto a city where they could se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2026-05-25T19:38:26Z</dcterms:created>
  <dcterms:modified xsi:type="dcterms:W3CDTF">2026-05-25T19:38:26Z</dcterms:modified>
  <dc:title>Bible.com.au: Psalms 107:1-43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