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4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praise to the Lord, proclaim his name;make known among the nations 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, sing praise to him;tell of all his wonderful ac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in his holy name;let the hearts of those who seek the Lord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the Lord and his strength;seek his face alw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nders he has done,his miracles, and the judgments he pronounc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is servants, the descendants of Abraham,his chosen ones, the children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;his judgments are in all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s his covenant for ever,the promise he made, for a thousand generation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he made with Abraham,the oath he swore to Isaac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firmed it to Jacob as a decree,to Israel as an everlasting covenan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o you I will give the land of Canaanas the portion you will inherit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few in number,few indeed, and strangers in i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from nation to nation,from one kingdom to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wed no-one to oppress them;for their sake he rebuked king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touch my anointed ones;do my prophets no harm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down famine on the landand destroyed all their supplies of foo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 man before them –Joseph, sold as a sl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uised his feet with shackles,his neck was put in iron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what he foretold came to pass,till the word of the Lord proved him tru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released him,the ruler of peoples set him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master of his household,ruler over all he possess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struct his princes as he pleasedand teach his elders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rael entered Egypt;Jacob resided as a foreigner in the land of H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his people very fruitful;he made them too numerous for their fo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earts he turned to hate his people,to conspire against his serv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,and Aaron, whom he had chos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formed his signs among them,his wonders in the land of Ha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 and made the land dark –for had they not rebelled against his word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causing their fish to di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teemed with frogs,which went up into the bedrooms of their rul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re came swarms of flies,and gnats throughout their count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rain into hail,with lightning throughout their land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their vines and fig-treesand shattered the trees of their count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 the locusts came,grasshoppers without number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up every green thing in their land,ate up the produce of their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ruck down all the firstborn in their land,the firstfruits of all their manho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Israel, laden with silver and gold,and from among their tribes no-one falter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left,because dread of Israel had fallen on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out a cloud as a covering,and a fire to give light at nigh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brought them quail;he fed them well with the bread of heave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water gushed out;it flowed like a river in the deser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promisegiven to his servant Abraha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out his people with rejoicing,his chosen ones with shouts of joy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he lands of the nations,and they fell heir to what others had toiled for –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keep his preceptsand observe his laws.Praise the Lor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2026-10-03T11:49:23Z</dcterms:created>
  <dcterms:modified xsi:type="dcterms:W3CDTF">2026-10-03T11:49:23Z</dcterms:modified>
  <dc:title>Bible.com.au: Psalms 105:1-45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