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presProps" Target="presProps.xml"/>
  <Relationship Id="rId52" Type="http://schemas.openxmlformats.org/officeDocument/2006/relationships/viewProps" Target="viewProps.xml"/>
  <Relationship Id="rId5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722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05:1-4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emembers his covenant for ever,the promise he made, for a thousand generations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ovenant he made with Abraham,the oath he swore to Isaac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onfirmed it to Jacob as a decree,to Israel as an everlasting covenant: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To you I will give the land of Canaanas the portion you will inherit.’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y were but few in number,few indeed, and strangers in it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andered from nation to nation,from one kingdom to anothe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allowed no-one to oppress them;for their sake he rebuked kings: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Do not touch my anointed ones;do my prophets no harm.’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alled down famine on the landand destroyed all their supplies of food;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ent a man before them –Joseph, sold as a slav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05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bruised his feet with shackles,his neck was put in irons,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ill what he foretold came to pass,till the word of the Lord proved him tru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king sent and released him,the ruler of peoples set him fre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de him master of his household,ruler over all he possessed,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instruct his princes as he pleasedand teach his elders wisdom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srael entered Egypt;Jacob resided as a foreigner in the land of Ham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made his people very fruitful;he made them too numerous for their foes,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e hearts he turned to hate his people,to conspire against his servant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ent Moses his servant,and Aaron, whom he had chosen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performed his signs among them,his wonders in the land of Ham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praise to the Lord, proclaim his name;make known among the nations what he has done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ent darkness and made the land dark –for had they not rebelled against his words?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urned their waters into blood,causing their fish to di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land teemed with frogs,which went up into the bedrooms of their rulers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poke, and there came swarms of flies,and gnats throughout their country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urned their rain into hail,with lightning throughout their land;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truck down their vines and fig-treesand shattered the trees of their country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poke, and the locusts came,grasshoppers without number;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te up every green thing in their land,ate up the produce of their soil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he struck down all the firstborn in their land,the firstfruits of all their manhood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rought out Israel, laden with silver and gold,and from among their tribes no-one faltere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to him, sing praise to him;tell of all his wonderful acts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gypt was glad when they left,because dread of Israel had fallen on them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pread out a cloud as a covering,and a fire to give light at night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sked, and he brought them quail;he fed them well with the bread of heaven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opened the rock, and water gushed out;it flowed like a river in the desert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remembered his holy promisegiven to his servant Abraham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rought out his people with rejoicing,his chosen ones with shouts of joy;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ave them the lands of the nations,and they fell heir to what others had toiled for –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ey might keep his preceptsand observe his laws.Praise the Lord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lory in his holy name;let the hearts of those who seek the Lord rejoic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to the Lord and his strength;seek his face alway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the wonders he has done,his miracles, and the judgments he pronounced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is servants, the descendants of Abraham,his chosen ones, the children of Jacob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is the Lord our God;his judgments are in all the eart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3">
  <a:themeElements>
    <a:clrScheme name="Theme8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2026-06-15T08:09:08Z</dcterms:created>
  <dcterms:modified xsi:type="dcterms:W3CDTF">2026-06-15T08:09:08Z</dcterms:modified>
  <dc:title>Bible.com.au: Psalms 105:1-45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