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6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5:1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emembers his covenant for ever,the promise he made, for a thousand generations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ovenant he made with Abraham,the oath he swore to Isaac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firmed it to Jacob as a decree,to Israel as an everlasting covenant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To you I will give the land of Canaanas the portion you will inherit.’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y were but few in number,few indeed, and strangers in i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andered from nation to nation,from one kingdom to an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lowed no-one to oppress them;for their sake he rebuked kings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‘Do not touch my anointed ones;do my prophets no harm.’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lled down famine on the landand destroyed all their supplies of food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ent a man before them –Joseph, sold as a slav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0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bruised his feet with shackles,his neck was put in irons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what he foretold came to pass,till the word of the Lord proved him tru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ent and released him,the ruler of peoples set him fr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ade him master of his household,ruler over all he possesse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instruct his princes as he pleasedand teach his elders wisd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srael entered Egypt;Jacob resided as a foreigner in the land of Ha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ade his people very fruitful;he made them too numerous for their foes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hearts he turned to hate his people,to conspire against his servant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Moses his servant,and Aaron, whom he had chose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performed his signs among them,his wonders in the land of Ha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praise to the Lord, proclaim his name;make known among the nations what he has don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t darkness and made the land dark –for had they not rebelled against his word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waters into blood,causing their fish to di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nd teemed with frogs,which went up into the bedrooms of their ruler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 there came swarms of flies,and gnats throughout their count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urned their rain into hail,with lightning throughout their land;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ck down their vines and fig-treesand shattered the trees of their count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oke, and the locusts came,grasshoppers without number;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te up every green thing in their land,ate up the produce of their soil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truck down all the firstborn in their land,the firstfruits of all their manhoo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out Israel, laden with silver and gold,and from among their tribes no-one falter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to him, sing praise to him;tell of all his wonderful act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gypt was glad when they left,because dread of Israel had fallen on the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read out a cloud as a covering,and a fire to give light at night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sked, and he brought them quail;he fed them well with the bread of heave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opened the rock, and water gushed out;it flowed like a river in the deser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membered his holy promisegiven to his servant Abraham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rought out his people with rejoicing,his chosen ones with shouts of joy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ave them the lands of the nations,and they fell heir to what others had toiled for –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ight keep his preceptsand observe his laws.Praise the Lord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in his holy name;let the hearts of those who seek the Lord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o the Lord and his strength;seek his face alway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nders he has done,his miracles, and the judgments he pronounced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is servants, the descendants of Abraham,his chosen ones, the children of Jacob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Lord our God;his judgments are in all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2026-08-07T08:12:09Z</dcterms:created>
  <dcterms:modified xsi:type="dcterms:W3CDTF">2026-08-07T08:12:09Z</dcterms:modified>
  <dc:title>Bible.com.au: Psalms 105:1-45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