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lowed over the mountains,they went down into the valleys,to the place you assigned for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t a boundary they cannot cross;never again will they cover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springs pour water into the ravines;it flows between the mountai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ive water to all the beasts of the field;the wild donkeys quench their thir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irds of the sky nest by the waters;they sing among the branch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ters the mountains from his upper chambers;the land is satisfied by the fruit of his work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grass grow for the cattle,and plants for people to cultivate –bringing forth food from the earth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e that gladdens human hearts,oil to make their faces shine,and bread that sustains their hear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ees of the Lord are well watered,the cedars of Lebanon that he plan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birds make their nests;the stork has its home in the juniper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4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 mountains belong to the wild goats;the crags are a refuge for the hyrax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 moon to mark the seasons,and the sun knows when to go dow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ring darkness, it becomes night,and all the beasts of the forest prow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ons roar for their preyand seek their food from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rises, and they steal away;they return and lie down in their den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eople go out to their work,to their labour until even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any are your works, Lord!In wisdom you made them all;the earth is full of your creatur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e sea, vast and spacious,teeming with creatures beyond number –living things both large and smal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ships go to and fro,and Leviathan, which you formed to frolic ther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creatures look to youto give them their food at the proper ti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my soul.Lord my God, you are very great;you are clothed with splendour and majest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give it to them,they gather it up;when you open your hand,they are satisfied with good thing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hide your face,they are terrified;when you take away their breath,they die and return to the dus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send your Spirit,they are created,and you renew the face of the groun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glory of the Lord endure for ever;may the Lord rejoice in his works –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ho looks at the earth, and it trembles,who touches the mountains, and they smok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to the Lord all my life;I will sing praise to my God as long as I liv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meditation be pleasing to him,as I rejoice in the Lor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y sinners vanish from the earthand the wicked be no more.Praise the Lord, my soul.Praise the Lor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raps himself in light as with a garment;he stretches out the heavens like a tent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ays the beams of his upper chambers on their waters.He makes the clouds his chariotand rides on the wings of the wi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winds his messengers,flames of fire his servan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t the earth on its foundations;it can never be mov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overed it with the watery depths as with a garment;the waters stood above the mountai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t your rebuke the waters fled,at the sound of your thunder they took to flight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2026-06-11T23:56:30Z</dcterms:created>
  <dcterms:modified xsi:type="dcterms:W3CDTF">2026-06-11T23:56:30Z</dcterms:modified>
  <dc:title>Bible.com.au: Psalms 104:1-35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