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8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compassionate and gracious,slow to anger, abounding in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lways accuse,nor will he harbour his anger for ever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treat us as our sins deserveor repay us according to our iniquit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high as the heavens are above the earth,so great is his love for those who fear hi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the east is from the west,so far has he removed our transgressions from 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father has compassion on his children,so the Lord has compassion on those who fear him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s how we are formed,he remembers that we ar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fe of mortals is like grass,they flourish like a flower of the field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blows over it and it is gone,and its place remembers it no mo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rom everlasting to everlastingthe Lord’s love is with those who fear him,and his righteousness with their children’s children –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3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ose who keep his covenantand remember to obey his precep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established his throne in heaven,and his kingdom rules over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you his angels,you mighty ones who do his bidding,who obey his w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his heavenly hosts,you his servants who do his wi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his workseverywhere in his dominion.Praise the Lord, my sou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;all my inmost being, praise his holy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,and forget not all his benefits –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orgives all your sinsand heals all your diseas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deems your life from the pitand crowns you with love and compassio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tisfies your desires with good thingsso that your youth is renewed like the eagle’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rks righteousnessand justice for all the oppress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known his ways to Moses,his deeds to the people of Israe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2026-05-20T17:18:53Z</dcterms:created>
  <dcterms:modified xsi:type="dcterms:W3CDTF">2026-05-20T17:18:53Z</dcterms:modified>
  <dc:title>Bible.com.au: Psalms 103:1-22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