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my enemies taunt me;those who rail against me use my name as a cur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eat ashes as my foodand mingle my drink with tear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great wrath,for you have taken me up and thrown me as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like the evening shadow;I wither away lik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sit enthroned for ever;your renown endures through all gener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arise and have compassion on Zion,for it is time to show favour to her;the appointed time has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stones are dear to your servants;her very dust moves them to p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fear the name of the Lord,all the kings of the earth will revere your glo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rebuild Zionand appear in his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spond to the prayer of the destitute;he will not despise their ple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2A prayer of an afflicted person who has grown weak and pours out a lament before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be written for a future generation,that a people not yet created may praise the Lor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Lord looked down from his sanctuary on high,from heaven he viewed the earth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ear the groans of the prisonersand release those condemned to death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name of the Lord will be declared in Zionand his praise in Jerusalem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s and the kingdomsassemble to worship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se of my life he broke my strength;he cut short my day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id:‘Do not take me away, my God, in the midst of my days;your years go on through all generati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eginning you laid the foundations of the earth,and the heavens are the work of your han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erish, but you remain;they will all wear out like a garment.Like clothing you will change themand they will be discard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remain the same,and your years will never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Lord;let my cry for help come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your servants will live in your presence;their descendants will be established before you.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 face from mewhen I am in distress.Turn your ear to me;when I call, answer me quick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days vanish like smoke;my bones burn like glowing emb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blighted and withered like grass;I forget to eat my fo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 groan aloudand am reduced to skin and bo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desert owl,like an owl among the ru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awake; I have becomelike a bird alone on a roo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2026-06-02T19:55:51Z</dcterms:created>
  <dcterms:modified xsi:type="dcterms:W3CDTF">2026-06-02T19:55:51Z</dcterms:modified>
  <dc:title>Bible.com.au: Psalms 102:1-28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