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37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1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01Of David. A psal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ing of your love and justice;to you, Lord, I will sing prais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e careful to lead a blameless life –when will you come to me?I will conduct the affairs of my housewith a blameless hear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not look with approvalon anything that is vile.I hate what faithless people do;I will have no part in i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erverse of heart shall be far from me;I will have nothing to do with what is evi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slanders their neighbour in secret,I will put to silence;whoever has haughty eyes and a proud heart,I will not tolerat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eyes will be on the faithful in the land,that they may dwell with me;the one whose way of life is blamelesswill minister to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-one who practises deceitwill dwell in my house;no-one who speaks falselywill stand in my presenc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morning I will put to silenceall the wicked in the land;I will cut off every evildoerfrom the city of the Lor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2026-10-14T03:12:06Z</dcterms:created>
  <dcterms:modified xsi:type="dcterms:W3CDTF">2026-10-14T03:12:06Z</dcterms:modified>
  <dc:title>Bible.com.au: Psalms 101:1-8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