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83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00:1-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00A psalm. For giving grateful prais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ut for joy to the Lord, all the earth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rship the Lord with gladness;come before him with joyful song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 that the Lord is God.It is he who made us, and we are his;we are his people, the sheep of his pastur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ter his gates with thanksgivingand his courts with praise;give thanks to him and praise his na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is good and his love endures for ever;his faithfulness continues through all generation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2026-08-03T01:55:11Z</dcterms:created>
  <dcterms:modified xsi:type="dcterms:W3CDTF">2026-08-03T01:55:11Z</dcterms:modified>
  <dc:title>Bible.com.au: Psalms 100:1-5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