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499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s in wait near the villages;from ambush he murders the innocent.His eyes watch in secret for his victim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lion in cover he lies in wait.He lies in wait to catch the helpless;he catches the helpless and drags them off in his n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victims are crushed, they collapse;they fall under his streng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himself, ‘God will never notice;he covers his face and never sees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Lord! Lift up your hand, O God.Do not forget the helpl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 the wicked man revile God?Why does he say to himself,‘He won’t call me to account’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God, see the trouble of the afflicted;you consider their grief and take it in hand.The victims commit themselves to you;you are the helper of the fatherl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 arm of the wicked man;call the evildoer to account for his wickednessthat would not otherwise be found ou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 for ever and ever;the nations will perish from his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hear the desire of the afflicted;you encourage them, and you listen to their cr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ing the fatherless and the oppressed,so that mere earthly mortalswill never again strike terr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Lord, do you stand far off?Why do you hide yourself in times of troubl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arrogance the wicked man hunts down the weak,who are caught in the schemes he devis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oasts about the cravings of his heart;he blesses the greedy and reviles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pride the wicked man does not seek him;in all his thoughts there is no room for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ays are always prosperous;your laws are rejected by him;he sneers at all his enem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himself, ‘Nothing will ever shake me.’He swears, ‘No-one will ever do me harm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full of lies and threats;trouble and evil are under his tongu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2026-06-17T22:01:55Z</dcterms:created>
  <dcterms:modified xsi:type="dcterms:W3CDTF">2026-06-17T22:01:55Z</dcterms:modified>
  <dc:title>Bible.com.au: Psalms 10:1-18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