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73569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0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ies in wait near the villages;from ambush he murders the innocent.His eyes watch in secret for his victims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 lion in cover he lies in wait.He lies in wait to catch the helpless;he catches the helpless and drags them off in his ne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victims are crushed, they collapse;they fall under his strengt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ays to himself, ‘God will never notice;he covers his face and never sees.’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ise, Lord! Lift up your hand, O God.Do not forget the helples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es the wicked man revile God?Why does he say to himself,‘He won’t call me to account’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, God, see the trouble of the afflicted;you consider their grief and take it in hand.The victims commit themselves to you;you are the helper of the fatherles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eak the arm of the wicked man;call the evildoer to account for his wickednessthat would not otherwise be found ou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King for ever and ever;the nations will perish from his lan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, Lord, hear the desire of the afflicted;you encourage them, and you listen to their cry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0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fending the fatherless and the oppressed,so that mere earthly mortalswill never again strike terro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, Lord, do you stand far off?Why do you hide yourself in times of trouble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his arrogance the wicked man hunts down the weak,who are caught in the schemes he devis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oasts about the cravings of his heart;he blesses the greedy and reviles the Lor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his pride the wicked man does not seek him;in all his thoughts there is no room for Go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ways are always prosperous;your laws are rejected by him;he sneers at all his enemi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ays to himself, ‘Nothing will ever shake me.’He swears, ‘No-one will ever do me harm.’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mouth is full of lies and threats;trouble and evil are under his tongu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9">
  <a:themeElements>
    <a:clrScheme name="Theme7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2026-06-17T18:03:46Z</dcterms:created>
  <dcterms:modified xsi:type="dcterms:W3CDTF">2026-06-17T18:03:46Z</dcterms:modified>
  <dc:title>Bible.com.au: Psalms 10:1-18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