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buke mockers or they will hate you;rebuke the wise and they will love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 the wise and they will be wiser still;teach the righteous and they will add to their learn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,and knowledge of the Holy One is 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rough wisdom your days will be many,and years will be added to your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wise, your wisdom will reward you;if you are a mocker, you alone will suff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an unruly woman;she is simple and knows noth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its at the door of her house,on a seat at the highest point of the cit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ing out to those who pass by,who go straight on their way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et all who are simple come to my house!’To those who have no sense she say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tolen water is sweet;food eaten in secret is delicious!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vitations of wisdom and fol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ittle do they know that the dead are there,that her guests are deep in the realm of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s built her house;she has set up its seven pilla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prepared her meat and mixed her wine;she has also set her ta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sent out her servants, and she callsfrom the highest point of the cit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et all who are simple come to my house!’To those who have no sense she s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ome, eat my foodand drink the wine I have mix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your simple ways and you will live;walk in the way of insight.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corrects a mocker invites insults;whoever rebukes the wicked incurs abus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2026-07-23T08:29:01Z</dcterms:created>
  <dcterms:modified xsi:type="dcterms:W3CDTF">2026-07-23T08:29:01Z</dcterms:modified>
  <dc:title>Bible.com.au: Proverbs 9:1-18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