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buke mockers or they will hate you;rebuke the wise and they will lo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 and they will be wiser still;teach the righteous and they will add to their learn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,and knowledge of the Holy One is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ough wisdom your days will be many,and years will be added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r wisdom will reward you;if you are a mocker, you alone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n unruly woman;she is simple and knows not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,on a seat at the highest point of the 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out to those who pass by,who go straight on their wa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all who are simple come to my house!’To those who have no sense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tolen water is sweet;food eaten in secret is delicious!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itations of wisdom and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ttle do they know that the dead are there,that her guests are deep in the realm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;she has set up its seven 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 and mixed her wine;she has also set her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 servants, and she callsfrom the highest point of the ci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all who are simple come to my house!’To those who have no sense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eat my foodand drink the wine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your simple ways and you will live;walk in the way of insight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rrects a mocker invites insults;whoever rebukes the wicked incurs abu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2026-05-22T13:22:44Z</dcterms:created>
  <dcterms:modified xsi:type="dcterms:W3CDTF">2026-05-22T13:22:44Z</dcterms:modified>
  <dc:title>Bible.com.au: Proverbs 9:1-18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