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59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8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’s cal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not wisdom call out?Does not understanding raise her voic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highest point along the way,where the paths meet, she takes her stan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 the gate leading into the city,at the entrance, she cries aloud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o you, O people, I call out;I raise my voice to all humani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are simple, gain prudence;you who are foolish, set your hearts on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for I have trustworthy things to say;I open my lips to speak what is 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peaks what is true,for my lips detest wicked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ords of my mouth are just;none of them is crooked or perver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discerning all of them are right;they are upright to those who have found knowledg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oose my instruction instead of silver,knowledge rather than choice gold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more precious than rubies,and nothing you desire can compare with 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, wisdom, dwell together with prudence;I possess knowledge and discret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fear the Lord is to hate evil;I hate pride and arrogance,evil behaviour and perverse speec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sel and sound judgment are mine;I have insight, I have pow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 kings reignand rulers issue decrees that are just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 princes govern,and nobles – all who rule on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ose who love me,and those who seek me find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e are riches and honour,enduring wealth and prosper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uit is better than fine gold;what I yield surpasses choice sil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lk in the way of righteousness,along the paths of justice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towing a rich inheritance on those who love meand making their treasuries fu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Lord brought me forth as the first of his works,before his deeds of old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formed long ages ago,at the very beginning, when the world came to b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 were no watery depths, I was given birth,when there were no springs overflowing with water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 settled in place,before the hills, I was given birth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he made the world or its fieldsor any of the dust of the ear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there when he set the heavens in place,when he marked out the horizon on the face of the deep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established the clouds aboveand fixed securely the fountains of the deep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gave the sea its boundaryso that the waters would not overstep his command,and when he marked out the foundations of the ear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as constantly at his side.I was filled with delight day after day,rejoicing always in his presence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ing in his whole worldand delighting in the human rac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Now then, my children, listen to me;blessed are those who keep my way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instruction and be wise;do not disregard i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 listen to me,watching daily at my doors,waiting at my doorway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se who find me find lifeand receive favour from the Lor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who fail to find me harm themselves;all who hate me love death.’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2026-10-01T08:24:42Z</dcterms:created>
  <dcterms:modified xsi:type="dcterms:W3CDTF">2026-10-01T08:24:42Z</dcterms:modified>
  <dc:title>Bible.com.au: Proverbs 8:1-36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