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ords of my mouth are just;none of them is crooked or perve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discerning all of them are right;they are upright to those who have found know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my instruction instead of silver,knowledge rather than choice gol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more precious than rubies,and nothing you desire can compare with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, wisdom, dwell together with prudence;I possess knowledge and discret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ear the Lord is to hate evil;I hate pride and arrogance,evil behaviour and perverse spee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and sound judgment are mine;I have insight, I have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kings reignand rulers issue decrees that are jus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princes govern,and nobles – all who rule on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ose who love me,and those who seek me fin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c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e are riches and honour,enduring wealth and prosper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uit is better than fine gold;what I yield surpasses choice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 in the way of righteousness,along the paths of justic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towing a rich inheritance on those who love meand making their treasuries fu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Lord brought me forth as the first of his works,before his deeds of ol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ormed long ages ago,at the very beginning, when the world came to b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were no watery depths, I was given birth,when there were no springs overflowing with wat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settled in place,before the hills, I was given birt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e made the world or its fieldsor any of the dust of the ear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he set the heavens in place,when he marked out the horizon on the face of the deep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wisdom call out?Does not understanding raise her voic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clouds aboveand fixed securely the fountains of the deep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ave the sea its boundaryso that the waters would not overstep his command,and when he marked out the foundations of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as constantly at his side.I was filled with delight day after day,rejoicing always in his presenc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his whole worldand delighting in the human rac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w then, my children, listen to me;blessed are those who keep my way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instruction and be wise;do not disregard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listen to me,watching daily at my doors,waiting at my doorwa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find me find lifeand receive favour from the Lor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fail to find me harm themselves;all who hate me love death.’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highest point along the way,where the paths meet, she takes her stan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 the gate leading into the city,at the entrance, she cries alou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o you, O people, I call out;I raise my voice to all human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re simple, gain prudence;you who are foolish, set your hearts on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for I have trustworthy things to say;I open my lips to speak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peaks what is true,for my lips detest wicked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2026-06-15T08:18:12Z</dcterms:created>
  <dcterms:modified xsi:type="dcterms:W3CDTF">2026-06-15T08:18:12Z</dcterms:modified>
  <dc:title>Bible.com.au: Proverbs 8:1-36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