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8301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7:1-2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rning against the adulterous woman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keep my wordsand store up my commands within you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ep my commands and you will live;guard my teachings as the apple of your ey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nd them on your fingers;write them on the tablet of your hear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 to wisdom, ‘You are my sister,’and to insight, ‘You are my relative.’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keep you from the adulterous woman,from the wayward woman with her seductive word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the window of my houseI looked down through the lattic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w among the simple,I noticed among the young men,a youth who had no sens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as going down the street near her corner,walking along in the direction of her house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twilight, as the day was fading,as the dark of night set i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out came a woman to meet him,dressed like a prostitute and with crafty inten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She is unruly and defiant,her feet never stay at home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in the street, now in the squares,at every corner she lurks.)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took hold of him and kissed himand with a brazen face she said: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Today I fulfilled my vows,and I have food from my fellowship offering at hom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 came out to meet you;I looked for you and have found you!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covered my bedwith coloured linens from Egyp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perfumed my bedwith myrrh, aloes and cinnamo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, let’s drink deeply of love till morning;let’s enjoy ourselves with love!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husband is not at home;he has gone on a long journey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ook his purse filled with moneyand will not be home till full moon.’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persuasive words she led him astray;she seduced him with her smooth talk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at once he followed herlike an ox going to the slaughter,like a deer stepping into a noose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ill an arrow pierces his liver,like a bird darting into a snare,little knowing it will cost him his lif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n, my sons, listen to me;pay attention to what I say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let your heart turn to her waysor stray into her path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 are the victims she has brought down;her slain are a mighty throng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 house is a highway to the grave,leading down to the chambers of death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9">
  <a:themeElements>
    <a:clrScheme name="Theme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2026-09-19T10:31:07Z</dcterms:created>
  <dcterms:modified xsi:type="dcterms:W3CDTF">2026-09-19T10:31:07Z</dcterms:modified>
  <dc:title>Bible.com.au: Proverbs 7:1-27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