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39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going down the street near her corner,walking along in the direction of her hous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wilight, as the day was fading,as the dark of night set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came a woman to meet him,dressed like a prostitute and with crafty int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She is unruly and defiant,her feet never stay at hom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street, now in the squares,at every corner she lurks.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ook hold of him and kissed himand with a brazen face she said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oday I fulfilled my vows,and I have food from my fellowship offering at ho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ame out to meet you;I looked for you and have found you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vered my bedwith coloured linens from Egyp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rfumed my bedwith myrrh, aloes and cinnam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against the adulterous woma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drink deeply of love till morning;let’s enjoy ourselves with lov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usband is not at home;he has gone on a long journe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s purse filled with moneyand will not be home till full moon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ersuasive words she led him astray;she seduced him with her smooth tal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t once he followed herlike an ox going to the slaughter,like a deer stepping into a noose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an arrow pierces his liver,like a bird darting into a snare,little knowing it will cost him his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my sons, listen to me;pay attention to what I s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your heart turn to her waysor stray into her path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victims she has brought down;her slain are a mighty thro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a highway to the grave,leading down to the chambers of de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my wordsand store up my commands within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s and you will live;guard my teachings as the apple of your ey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on your fingers;write them on the tablet of your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wisdom, ‘You are my sister,’and to insight, ‘You are my relativ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keep you from the adulterous woman,from the wayward woman with her seductive wor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window of my houseI looked down through the lat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mong the simple,I noticed among the young men,a youth who had no sen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2026-05-25T19:35:08Z</dcterms:created>
  <dcterms:modified xsi:type="dcterms:W3CDTF">2026-05-25T19:35:08Z</dcterms:modified>
  <dc:title>Bible.com.au: Proverbs 7:1-27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