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3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going down the street near her corner,walking along in the direction of her house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wilight, as the day was fading,as the dark of night set i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out came a woman to meet him,dressed like a prostitute and with crafty inten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She is unruly and defiant,her feet never stay at hom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n the street, now in the squares,at every corner she lurks.)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took hold of him and kissed himand with a brazen face she said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oday I fulfilled my vows,and I have food from my fellowship offering at ho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came out to meet you;I looked for you and have found you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vered my bedwith coloured linens from Egyp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erfumed my bedwith myrrh, aloes and cinnam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 against the adulterous woma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et’s drink deeply of love till morning;let’s enjoy ourselves with love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usband is not at home;he has gone on a long journe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ok his purse filled with moneyand will not be home till full moon.’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persuasive words she led him astray;she seduced him with her smooth tal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at once he followed herlike an ox going to the slaughter,like a deer stepping into a noose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an arrow pierces his liver,like a bird darting into a snare,little knowing it will cost him his lif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n, my sons, listen to me;pay attention to what I sa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your heart turn to her waysor stray into her path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the victims she has brought down;her slain are a mighty thro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house is a highway to the grave,leading down to the chambers of de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keep my wordsand store up my commands within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y commands and you will live;guard my teachings as the apple of your ey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 them on your fingers;write them on the tablet of your hear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wisdom, ‘You are my sister,’and to insight, ‘You are my relative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keep you from the adulterous woman,from the wayward woman with her seductive wor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window of my houseI looked down through the latt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w among the simple,I noticed among the young men,a youth who had no sens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2026-07-25T23:11:58Z</dcterms:created>
  <dcterms:modified xsi:type="dcterms:W3CDTF">2026-07-25T23:11:58Z</dcterms:modified>
  <dc:title>Bible.com.au: Proverbs 7:1-27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