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stores its provisions in summerand gathers its food at harv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lie there, you sluggard?When will you get up from your sleep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 little slumber,a little folding of the hands to rest –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overty will come on you like a thiefand scarcity like an armed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oublemaker and a villain,who goes about with a corrupt mou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nks maliciously with his eye,signals with his feetand motions with his fing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lots evil with deceit in his heart –he always stirs up conflic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isaster will overtake him in an instant;he will suddenly be destroyed – without reme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ix things the Lord hates,seven that are detestable to 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,a lying tongue,hands that shed innocent bloo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s against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that devises wicked schemes,feet that are quick to rush into evi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who pours out liesand a person who stirs up conflict in the community.Warning against adulter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your father’s commandand do not forsake your mother’s teach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always on your heart;fasten them round your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they will guide you;when you sleep, they will watch over you;when you awake, they will speak 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ommand is a lamp,this teaching is a light,and correction and instructionare the way to lif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ing you from your neighbour’s wife,from the smooth talk of a wayward wo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ust in your heart after her beautyor let her captivate you with her ey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 can be had for a loaf of bread,but another man’s wife preys on your very lif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scoop fire into his lapwithout his clothes being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have put up security for your neighbour,if you have shaken hands in pledge for a stranger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walk on hot coalswithout his feet being scorched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he who sleeps with another man’s wife;no-one who touches her will go unpuni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o not despise a thief if he stealsto satisfy his hunger when he is star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he is caught, he must pay sevenfold,though it costs him all the wealth of his hou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man who commits adultery has no sense;whoever does so destroys himself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s and disgrace are his lot,and his shame will never be wiped awa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arouses a husband’s fury,and he will show no mercy when he takes 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ccept any compensation;he will refuse a bribe, however great it i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trapped by what you said,ensnared by the words of your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 this, my son, to free yourself,since you have fallen into your neighbour’s hands:go – to the point of exhaustion – and give your neighbour no rest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ow no sleep to your eyes,no slumber to your eyeli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yourself, like a gazelle from the hand of the hunter,like a bird from the snare of the fowl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you sluggard;consider its ways and be wis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no commander,no overseer or rul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2026-05-20T18:02:31Z</dcterms:created>
  <dcterms:modified xsi:type="dcterms:W3CDTF">2026-05-20T18:02:31Z</dcterms:modified>
  <dc:title>Bible.com.au: Proverbs 6:1-35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