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6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t stores its provisions in summerand gathers its food at harve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ou lie there, you sluggard?When will you get up from your sleep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sleep, a little slumber,a little folding of the hands to rest –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overty will come on you like a thiefand scarcity like an armed m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roublemaker and a villain,who goes about with a corrupt mouth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nks maliciously with his eye,signals with his feetand motions with his finger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plots evil with deceit in his heart –he always stirs up conflic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disaster will overtake him in an instant;he will suddenly be destroyed – without remed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six things the Lord hates,seven that are detestable to him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ughty eyes,a lying tongue,hands that shed innocent blood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s against foll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eart that devises wicked schemes,feet that are quick to rush into evil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who pours out liesand a person who stirs up conflict in the community.Warning against adultery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keep your father’s commandand do not forsake your mother’s teachi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nd them always on your heart;fasten them round your nec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walk, they will guide you;when you sleep, they will watch over you;when you awake, they will speak to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ommand is a lamp,this teaching is a light,and correction and instructionare the way to life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ing you from your neighbour’s wife,from the smooth talk of a wayward woma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ust in your heart after her beautyor let her captivate you with her ey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prostitute can be had for a loaf of bread,but another man’s wife preys on your very lif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man scoop fire into his lapwithout his clothes being burned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you have put up security for your neighbour,if you have shaken hands in pledge for a stranger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man walk on hot coalswithout his feet being scorched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s he who sleeps with another man’s wife;no-one who touches her will go unpunish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do not despise a thief if he stealsto satisfy his hunger when he is starving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f he is caught, he must pay sevenfold,though it costs him all the wealth of his hous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man who commits adultery has no sense;whoever does so destroys himself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ws and disgrace are his lot,and his shame will never be wiped away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ealousy arouses a husband’s fury,and he will show no mercy when he takes reveng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accept any compensation;he will refuse a bribe, however great it i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been trapped by what you said,ensnared by the words of your mo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o this, my son, to free yourself,since you have fallen into your neighbour’s hands:go – to the point of exhaustion – and give your neighbour no rest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ow no sleep to your eyes,no slumber to your eyeli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ee yourself, like a gazelle from the hand of the hunter,like a bird from the snare of the fowl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o the ant, you sluggard;consider its ways and be wise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has no commander,no overseer or ruler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2026-07-23T08:29:02Z</dcterms:created>
  <dcterms:modified xsi:type="dcterms:W3CDTF">2026-07-23T08:29:02Z</dcterms:modified>
  <dc:title>Bible.com.au: Proverbs 6:1-35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