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o a path far from her,do not go near the door of her hous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you lose your honour to othersand your dignity to one who is cruel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strangers feast on your wealthand your toil enrich the house of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end of your life you will groan,when your flesh and body are spe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ay, ‘How I hated discipline!How my heart spurned correction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not obey my teachersor turn my ear to my instruct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as soon in serious troublein the assembly of God’s people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ink water from your own cistern,running water from your own we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your springs overflow in the streets,your streams of water in the public square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yours alone,never to be shared with strange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 against adulter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fountain be blessed,and may you rejoice in the wife of your you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oving doe, a graceful deer –may her breasts satisfy you always,may you ever be intoxicated with her lo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n, be intoxicated with another man’s wife?Why embrace the bosom of a wayward woman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ways are in full view of the Lord,and he examines all your path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vil deeds of the wicked ensnare them;the cords of their sins hold them fas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ack of discipline they will die,led astray by their own great fol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pay attention to my wisdom,turn your ear to my words of insight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 may maintain discretionand your lips may preserve know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ips of the adulterous woman drip honey,and her speech is smoother than oil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 end she is bitter as gall,sharp as a double-edged sw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feet go down to death;her steps lead straight to the gra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ives no thought to the way of life;her paths wander aimlessly, but she does not know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n, my sons, listen to me;do not turn aside from what I s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2026-06-02T19:53:05Z</dcterms:created>
  <dcterms:modified xsi:type="dcterms:W3CDTF">2026-06-02T19:53:05Z</dcterms:modified>
  <dc:title>Bible.com.au: Proverbs 5:1-23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