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4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rish her, and she will exalt you;embrace her, and she will honou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you a garland to grace your headand present you with a glorious crown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ccept what I say,and the years of your life will be man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struct you in the way of wisdomand lead you along straight path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your steps will not be hampered;when you run, you will not stum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on to instruction, do not let it go;guard it well, for it is your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et foot on the path of the wickedor walk in the way of evildo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do not travel on it;turn from it and go on your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annot rest until they do evil;they are robbed of sleep till they make someone stum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t the bread of wickednessand drink the wine of vio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 at any co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the righteous is like the morning sun,shining ever brighter till the full light of d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ay of the wicked is like deep darkness;they do not know what makes them stum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 what I say;turn your ear to my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out of your sight,keep them within your hear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to those who find themand health to one’s whol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 else, guard your heart,for everything you do flows from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mouth free of perversity;keep corrupt talk far from your lip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eyes look straight ahead;fix your gaze directly before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careful thought to the paths for your feetand be steadfast in all your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urn to the right or the left;keep your foot from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s, to a father’s instruction;pay attention and gain understand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you sound learning,so do not forsake my teac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oo was a son to my father,still tender, and cherished by my m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aught me, and he said to me,‘Take hold of my words with all your heart;keep my commands, and you will l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;do not forget my words or turn away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sake wisdom, and she will protect you;love her, and she will watch ov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wisdom is this: get wisdom.Though it cost all you have, get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2026-06-11T23:55:31Z</dcterms:created>
  <dcterms:modified xsi:type="dcterms:W3CDTF">2026-06-11T23:55:31Z</dcterms:modified>
  <dc:title>Bible.com.au: Proverbs 4:1-27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