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883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s of King Lemu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yings of King Lemuel – an inspired utterance his mother taught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! Listen, son of my womb!Listen, my son, the answer to my prayer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pend your strength on women,your vigour on those who ruin k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for kings, Lemuel –it is not for kings to drink wine,not for rulers to crave beer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ey drink and forget what has been decreed,and deprive all the oppressed of their righ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beer be for those who are perishing,wine for those who are in anguish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drink and forget their povertyand remember their misery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p for those who cannot speak for themselves,for the rights of all who are destitu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p and judge fairly;defend the rights of the poor and needy.Epilogue: the wife of noble character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fe of noble character who can find?She is worth far more than rub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has full confidence in herand lacks nothing of valu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brings him good, not harm,all the days of her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lects wool and flaxand works with eager han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like the merchant ships,bringing her food from af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gets up while it is still night;she provides food for her familyand portions for her female servan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considers a field and buys it;out of her earnings she plants a vineya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ts about her work vigorously;her arms are strong for her task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es that her trading is profitable,and her lamp does not go out at nigh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er hand she holds the distaffand grasps the spindle with her fing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opens her arms to the poorand extends her hands to the need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snows, she has no fear for her household;for all of them are clothed in scarle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s coverings for her bed;she is clothed in fine linen and purp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is respected at the city gate,where he takes his seat among the elders of the l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s linen garments and sells them,and supplies the merchants with sash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clothed with strength and dignity;she can laugh at the days to co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peaks with wisdom,and faithful instruction is on her tongu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atches over the affairs of her householdand does not eat the bread of idlenes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children arise and call her blessed;her husband also, and he praises her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any women do noble things,but you surpass them all.’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m is deceptive, and beauty is fleeting;but a woman who fears the Lord is to be prais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her for all that her hands have done,and let her works bring her praise at the city gat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2026-09-18T22:54:33Z</dcterms:created>
  <dcterms:modified xsi:type="dcterms:W3CDTF">2026-09-18T22:54:33Z</dcterms:modified>
  <dc:title>Bible.com.au: Proverbs 31:1-31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