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 for those who cannot speak for themselves,for the rights of all who are destitu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 and judge fairly;defend the rights of the poor and needy.Epilogue: the wife of noble character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fe of noble character who can find?She is worth far more than rub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has full confidence in herand lacks nothing of val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ings him good, not harm,all the days of her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lects wool and flaxand works with eager h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 ships,bringing her food from af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ets up while it is still night;she provides food for her familyand portions for her female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s a field and buys it;out of her earnings she plants a viney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ts about her work vigorously;her arms are strong for her tas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s of King Lemu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s that her trading is profitable,and her lamp does not go out at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hand she holds the distaffand grasps the spindle with her fing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s her arms to the poorand extends her hands to the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snows, she has no fear for her household;for all of them are clothed in scarle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coverings for her bed;she is clothed in fine linen and pur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respected at the city gate,where he takes his seat among the elders of the l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linen garments and sells them,and supplies the merchants with sash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clothed with strength and dignity;she can laugh at the days to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eaks with wisdom,and faithful instruction is on her tongu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tches over the affairs of her householdand does not eat the bread of idle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yings of King Lemuel – an inspired utterance his mother taught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arise and call her blessed;her husband also, and he praises her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any women do noble things,but you surpass them all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m is deceptive, and beauty is fleeting;but a woman who fears the Lord is to be prais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her for all that her hands have done,and let her works bring her praise at the city gat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! Listen, son of my womb!Listen, my son, the answer to my prayer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pend your strength on women,your vigour on those who ruin k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Lemuel –it is not for kings to drink wine,not for rulers to crave be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 and forget what has been decreed,and deprive all the oppressed of their righ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eer be for those who are perishing,wine for those who are in anguis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ink and forget their povertyand remember their misery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2026-05-25T19:35:37Z</dcterms:created>
  <dcterms:modified xsi:type="dcterms:W3CDTF">2026-05-25T19:35:37Z</dcterms:modified>
  <dc:title>Bible.com.au: Proverbs 31:1-31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