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371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31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peak up for those who cannot speak for themselves,for the rights of all who are destitut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peak up and judge fairly;defend the rights of the poor and needy.Epilogue: the wife of noble character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fe of noble character who can find?She is worth far more than rubi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 husband has full confidence in herand lacks nothing of valu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brings him good, not harm,all the days of her lif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selects wool and flaxand works with eager hand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is like the merchant ships,bringing her food from afa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gets up while it is still night;she provides food for her familyand portions for her female servant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considers a field and buys it;out of her earnings she plants a vineyar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sets about her work vigorously;her arms are strong for her task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ings of King Lemue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sees that her trading is profitable,and her lamp does not go out at nigh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her hand she holds the distaffand grasps the spindle with her finger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opens her arms to the poorand extends her hands to the needy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t snows, she has no fear for her household;for all of them are clothed in scarle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makes coverings for her bed;she is clothed in fine linen and purpl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 husband is respected at the city gate,where he takes his seat among the elders of the lan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makes linen garments and sells them,and supplies the merchants with sashe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is clothed with strength and dignity;she can laugh at the days to com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speaks with wisdom,and faithful instruction is on her tongu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watches over the affairs of her householdand does not eat the bread of idlenes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ayings of King Lemuel – an inspired utterance his mother taught him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 children arise and call her blessed;her husband also, and he praises her: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Many women do noble things,but you surpass them all.’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harm is deceptive, and beauty is fleeting;but a woman who fears the Lord is to be praised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nour her for all that her hands have done,and let her works bring her praise at the city gate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, my son! Listen, son of my womb!Listen, my son, the answer to my prayers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spend your strength on women,your vigour on those who ruin king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not for kings, Lemuel –it is not for kings to drink wine,not for rulers to crave beer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st they drink and forget what has been decreed,and deprive all the oppressed of their right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beer be for those who are perishing,wine for those who are in anguish!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drink and forget their povertyand remember their misery no mor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2026-07-25T23:07:52Z</dcterms:created>
  <dcterms:modified xsi:type="dcterms:W3CDTF">2026-07-25T23:07:52Z</dcterms:modified>
  <dc:title>Bible.com.au: Proverbs 31:1-31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