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falsehood and lies far from me;give me neither poverty nor riches,but give me only my daily br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I may have too much and disown youand say, “Who is the Lord?”Or I may become poor and steal,and so dishonour the name of my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not slander a servant to their master,or they will curse you, and you will pay for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 are those who curse their fathersand do not bless their mother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pure in their own eyesand yet are not cleansed of their fil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se eyes are ever so haughty,whose glances are so disdainful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se teeth are swordsand whose jaws are set with knivesto devour the poor from the earthand the needy from among the human r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leech has two daughters.“Give! Give!” they cry.‘There are three things that are never satisfied,four that never say, “Enough!”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and the barren womb;land, which is never satisfied with water,and fire, which never says, “Enough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eye that mocks a father,that scorns an aged mother,will be pecked out by the ravens of the valley,will be eaten by the vul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s of Agu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 are three things that are too amazing for me,four that I do not underst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n eagle in the sky,the way of a snake on a rock,the way of a ship on the high seas,and the way of a man with a young wo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is is the way of an adulterous woman:she eats and wipes her mouthand says, “I’ve done nothing wrong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Under three things the earth trembles,under four it cannot bear up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ho becomes king,a godless fool who gets plenty to ea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emptible woman who gets married,and a servant who displaces her m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our things on earth are small,yet they are extremely wise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 are creatures of little strength,yet they store up their food in the summer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raxes are creatures of little power,yet they make their home in the crag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have no king,yet they advance together in rank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yings of Agur son of Jakeh – an inspired utterance.This man’s utterance to Ithiel:‘I am weary, God,but I can prevai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zard can be caught with the hand,yet it is found in kings’ palac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 are three things that are stately in their stride,four that move with stately bearing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, mighty among beasts, who retreats before nothing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rutting cock,a he-goat,and a king secure against revol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you play the fool and exalt yourself,or if you plan evil,clap your hand over your mouth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churning cream produces butter,and as twisting the nose produces blood,so stirring up anger produces strife.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am only a brute, not a man;I do not have human understand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learned wisdom,nor have I attained to the knowledge of the Holy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gone up to heaven and come down?Whose hands have gathered up the wind?Who has wrapped up the waters in a cloak?Who has established all the ends of the earth?What is his name, and what is the name of his son?Surely you know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very word of God is flawless;he is a shield to those who take refuge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dd to his words,or he will rebuke you and prove you a li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wo things I ask of you, Lord;do not refuse me before I di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2026-06-02T19:53:03Z</dcterms:created>
  <dcterms:modified xsi:type="dcterms:W3CDTF">2026-06-02T19:53:03Z</dcterms:modified>
  <dc:title>Bible.com.au: Proverbs 30:1-33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