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863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3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will bring health to your bodyand nourishment to your bon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nour the Lord with your wealth,with the firstfruits of all your crops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r barns will be filled to overflowing,and your vats will brim over with new win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do not despise the Lord’s discipline,and do not resent his rebuke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 Lord disciplines those he loves,as a father the son he delights i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ose who find wisdom,those who gain understanding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he is more profitable than silverand yields better returns than gol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is more precious than rubies;nothing you desire can compare with h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ng life is in her right hand;in her left hand are riches and honou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ways are pleasant ways,and all her paths are pea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bestows well-being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is a tree of life to those who take hold of her;those who hold her fast will be blesse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wisdom the Lord laid the earth’s foundations,by understanding he set the heavens in place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is knowledge the watery depths were divided,and the clouds let drop the dew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do not let wisdom and understanding out of your sight,preserve sound judgment and discretion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be life for you,an ornament to grace your neck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will go on your way in safety,and your foot will not stumbl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lie down, you will not be afraid;when you lie down, your sleep will be swee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no fear of sudden disasteror of the ruin that overtakes the wicked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will be at your sideand will keep your foot from being snare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withhold good from those to whom it is due,when it is in your power to ac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do not forget my teaching,but keep my commands in your heart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say to your neighbour,‘Come back tomorrow and I’ll give it to you’ –when you already have it with you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plot harm against your neighbour,who lives trustfully near you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accuse anyone for no reason –when they have done you no harm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envy the violentor choose any of their way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detests the perversebut takes the upright into his confidenc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’s curse is on the house of the wicked,but he blesses the home of the righteou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ocks proud mockersbut shows favour to the humble and oppressed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se inherit honour,but fools get only shame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will prolong your life many yearsand bring you peace and prosperit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love and faithfulness never leave you;bind them round your neck,write them on the tablet of your hear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will win favour and a good namein the sight of God and ma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in the Lord with all your heartand lean not on your own understanding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ll your ways submit to him,and he will make your paths straigh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be wise in your own eyes;fear the Lord and shun evi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2026-08-23T07:27:49Z</dcterms:created>
  <dcterms:modified xsi:type="dcterms:W3CDTF">2026-08-23T07:27:49Z</dcterms:modified>
  <dc:title>Bible.com.au: Proverbs 3:1-35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