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5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bring health to your bodyand nourishment to your bo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the Lord with your wealth,with the firstfruits of all your crop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r barns will be filled to overflowing,and your vats will brim over with new wi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do not despise the Lord’s discipline,and do not resent his rebuk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Lord disciplines those he loves,as a father the son he delights 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find wisdom,those who gain understanding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is more profitable than silverand yields better returns than go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more precious than rubies;nothing you desire can compare with 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 life is in her right hand;in her left hand are riches and honou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ways are pleasant ways,and all her paths are pe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bestows well-be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a tree of life to those who take hold of her;those who hold her fast will be bless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wisdom the Lord laid the earth’s foundations,by understanding he set the heavens in place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knowledge the watery depths were divided,and the clouds let drop the de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do not let wisdom and understanding out of your sight,preserve sound judgment and discretion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life for you,an ornament to grace your neck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go on your way in safety,and your foot will not stum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lie down, you will not be afraid;when you lie down, your sleep will be swee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no fear of sudden disasteror of the ruin that overtakes the wicked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be at your sideand will keep your foot from being snar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withhold good from those to whom it is due,when it is in your power to ac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do not forget my teaching,but keep my commands in your heart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ay to your neighbour,‘Come back tomorrow and I’ll give it to you’ –when you already have it with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lot harm against your neighbour,who lives trustfully near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accuse anyone for no reason –when they have done you no har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nvy the violentor choose any of their way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detests the perversebut takes the upright into his confidenc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curse is on the house of the wicked,but he blesses the home of the righteou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cks proud mockersbut shows favour to the humble and oppresse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herit honour,but fools get only sham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will prolong your life many yearsand bring you peace and prosper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love and faithfulness never leave you;bind them round your neck,write them on the tablet of your he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win favour and a good namein the sight of God and ma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with all your heartand lean not on your own understanding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your ways submit to him,and he will make your paths stra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wise in your own eyes;fear the Lord and shun ev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2026-06-23T05:57:49Z</dcterms:created>
  <dcterms:modified xsi:type="dcterms:W3CDTF">2026-06-23T05:57:49Z</dcterms:modified>
  <dc:title>Bible.com.au: Proverbs 3:1-35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