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person goes to court with a fool,the fool rages and scoffs, and there is no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odthirsty hate a person of integrityand seek to kill the up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give full vent to their rage,but the wise bring calm in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listens to lies,all his officials becom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 oppressor have this in common:the Lord gives sight to the eyes of bo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king judges the poor with fairness,his throne wi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od and a reprimand impart wisdom,but a child left undisciplined disgraces its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thrive, so does sin,but the righteous will see their down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, and they will give you peace;they will bring you the delights you desi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revelation, people cast off restraint;but blessed is the one who heeds wisdom’s in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emains stiff-necked after many rebukeswill suddenly be destroyed – without remed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cannot be corrected by mere words;though they understand, they will not respo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someone who speaks in haste?There is more hope for a fool than for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pampered from youthwill turn out to be insol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person stirs up conflict,and a hot-tempered person commits many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brings a person low,but the lowly in spirit gain honou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ccomplices of thieves are their own enemies;they are put under oath and dare not testif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of man will prove to be a snare,but whoever trusts in the Lord is kept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an audience with a ruler,but it is from the Lord that one gets justi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detest the dishonest;the wicked detest the upr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hrive, the people rejoice;when the wicked rule, the people gro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ho loves wisdom brings joy to his father,but a companion of prostitutes squanders his weal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justice a king gives a country stability,but those who are greedy for bribes tear it d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latter their neighboursare spreading nets for their fe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are snared by their own sin,but the righteous shout for joy and are gl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are about justice for the poor,but the wicked have no such concer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s stir up a city,but the wise turn away ang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2026-08-03T01:52:00Z</dcterms:created>
  <dcterms:modified xsi:type="dcterms:W3CDTF">2026-08-03T01:52:00Z</dcterms:modified>
  <dc:title>Bible.com.au: Proverbs 29:1-27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