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slide" Target="slides/slide30.xml"/>
  <Relationship Id="rId33" Type="http://schemas.openxmlformats.org/officeDocument/2006/relationships/presProps" Target="presProps.xml"/>
  <Relationship Id="rId34" Type="http://schemas.openxmlformats.org/officeDocument/2006/relationships/viewProps" Target="viewProps.xml"/>
  <Relationship Id="rId35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904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roverbs 28:1-28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IVUK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wicked flee though no-one pursues,but the righteous are as bold as a lion.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 a country is rebellious, it has many rulers,but a ruler with discernment and knowledge maintains order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 ruler who oppresses the pooris like driving rain that leaves no crops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ose who forsake instruction praise the wicked,but those who heed it resist them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Evildoers do not understand what is right,but those who seek the Lord understand it fully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etter the poor whose way of life is blamelessthan the rich whose ways are perverse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 discerning son heeds instruction,but a companion of gluttons disgraces his father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oever increases wealth by taking interest or profit from the pooramasses it for another, who will be kind to the poor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f anyone turns a deaf ear to my instruction,even their prayers are detestable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oever leads the upright along an evil pathwill fall into their own trap,but the blameless will receive a good inheritance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rich are wise in their own eyes;one who is poor and discerning sees how deluded they are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 the righteous triumph, there is great elation;but when the wicked rise to power, people go into hiding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oever conceals their sins does not prosper,but the one who confesses and renounces them finds mercy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lessed is the one who always trembles before God,but whoever hardens their heart falls into trouble.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ike a roaring lion or a charging bearis a wicked ruler over a helpless people.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 tyrannical ruler practises extortion,but one who hates ill-gotten gain will enjoy a long reign.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yone tormented by the guilt of murderwill seek refuge in the grave;let no-one hold them back.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one whose way of life is blameless is kept safe,but the one whose ways are perverse will fall into the pit.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ose who work their land will have abundant food,but those who chase fantasies will have their fill of poverty.]]>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 faithful person will be richly blessed,but one eager to get rich will not go unpunished.]]>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o show partiality is not good –yet a person will do wrong for a piece of bread.]]>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stingy are eager to get richand are unaware that poverty awaits them.]]>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oever rebukes a person will in the end gain favourrather than one who has a flattering tongue.]]>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oever robs their father or motherand says, ‘It’s not wrong,’is partner to one who destroys.]]>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greedy stir up conflict,but those who trust in the Lord will prosper.]]>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ose who trust in themselves are fools,but those who walk in wisdom are kept safe.]]>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ose who give to the poor will lack nothing,but those who close their eyes to them receive many curses.]]>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 the wicked rise to power, people go into hiding;but when the wicked perish, the righteous thrive.]]>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30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2026-11-08T21:43:00Z</dcterms:created>
  <dcterms:modified xsi:type="dcterms:W3CDTF">2026-11-08T21:43:00Z</dcterms:modified>
  <dc:title>Bible.com.au: Proverbs 28:1-28 (NIVUK)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