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turns a deaf ear to my instruction,even their prayers are detestab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eads the upright along an evil pathwill fall into their own trap,but the blameless will receive a good inherita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re wise in their own eyes;one who is poor and discerning sees how deluded they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triumph, there is great elation;but when the wicked rise to power, people go into hi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nceals their sins does not prosper,but the one who confesses and renounces them finds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 who always trembles before God,but whoever hardens their heart falls into troub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roaring lion or a charging bearis a wicked ruler over a helpless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yrannical ruler practises extortion,but one who hates ill-gotten gain will enjoy a long reig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tormented by the guilt of murderwill seek refuge in the grave;let no-one hold them ba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se way of life is blameless is kept safe,but the one whose ways are perverse will fall into the p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flee though no-one pursues,but the righteous are as bold as a l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ork their land will have abundant food,but those who chase fantasies will have their fill of pover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person will be richly blessed,but one eager to get rich will not go unpunish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ow partiality is not good –yet a person will do wrong for a piece of brea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ingy are eager to get richand are unaware that poverty awaits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rebukes a person will in the end gain favourrather than one who has a flattering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robs their father or motherand says, ‘It’s not wrong,’is partner to one who destroy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edy stir up conflict,but those who trust in the Lord will prosp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mselves are fools,but those who walk in wisdom are kept sa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give to the poor will lack nothing,but those who close their eyes to them receive many curs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rise to power, people go into hiding;but when the wicked perish, the righteous thri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country is rebellious, it has many rulers,but a ruler with discernment and knowledge maintains ord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ho oppresses the pooris like driving rain that leaves no crop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forsake instruction praise the wicked,but those who heed it resist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do not understand what is right,but those who seek the Lord understand it fu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he poor whose way of life is blamelessthan the rich whose ways are perve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cerning son heeds instruction,but a companion of gluttons disgraces his fa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increases wealth by taking interest or profit from the pooramasses it for another, who will be kind to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2026-06-02T19:53:03Z</dcterms:created>
  <dcterms:modified xsi:type="dcterms:W3CDTF">2026-06-02T19:53:03Z</dcterms:modified>
  <dc:title>Bible.com.au: Proverbs 28:1-28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