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fume and incense bring joy to the heart,and the pleasantness of a friendsprings from their heartfelt adv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sake your friend or a friend of your family,and do not go to your relative’s house when disaster strikes you –better a neighbour nearby than a relative far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wise, my son, and bring joy to my heart;then I can answer anyone who treats me with contemp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see danger and take refuge,but the simple keep going and pay the penal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garment of one who puts up security for a stranger;hold it in pledge if it is done for an outsid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one loudly blesses their neighbour early in the morning,it will be taken as a cur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arrelsome wife is like the drippingof a leaky roof in a rainstorm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raining her is like restraining the windor grasping oil with the h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ron sharpens iron,so one person sharpens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guards a fig-tree will eat its fruit,and whoever protects their master will be honou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ast about tomorrow,for you do not know what a day may br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ater reflects the face,so one’s life reflects the hea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Destruction are never satisfied,and neither are human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people are tested by their prai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grind a fool in a mortar,grinding them like grain with a pestle,you will not remove their folly from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you know the condition of your flocks,give careful attention to your herd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ches do not endure for ever,and a crown is not secure for all generation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hay is removed and new growth appearsand the grass from the hills is gathered in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bs will provide you with clothing,and the goats with the price of a fiel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plenty of goats’ milk to feed your familyand to nourish your female serva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someone else praise you, and not your own mouth;an outsider, and not your own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ne is heavy and sand a burden,but a fool’s provocation is heavier than bo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er is cruel and fury overwhelming,but who can stand before jealous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open rebukethan hidden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nds from a friend can be trusted,but an enemy multiplies ki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full loathes honey from the comb,but to the hungry even what is bitter tastes swe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ird that flees its nestis anyone who flees from ho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2026-07-23T08:29:11Z</dcterms:created>
  <dcterms:modified xsi:type="dcterms:W3CDTF">2026-07-23T08:29:11Z</dcterms:modified>
  <dc:title>Bible.com.au: Proverbs 27:1-27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