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7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thorn-bush in a drunkard’s handis a proverb in the mouth of a foo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archer who wounds at randomis one who hires a fool or any passer-b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og returns to its vomit,so fools repeat their fol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e a person wise in their own eyes?There is more hope for a fool than for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says, ‘There’s a lion in the road,a fierce lion roaming the streets!’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oor turns on its hinges,so a sluggard turns on his b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buries his hand in the dish;he is too lazy to bring it back to his mo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is wiser in his own eyesthan seven people who answer discreet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one who grabs a stray dog by the earsis someone who rushes into a quarrel not their ow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maniac shootingflaming arrows of death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snow in summer or rain in harvest,honour is not fitting for a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one who deceives their neighbourand says, ‘I was only joking!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wood a fire goes out;without gossip a quarrel dies dow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harcoal to embers and as wood to fire,so is a quarrelsome person for kindling str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gossip are like choice morsels;they go down to the inmost par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oating of silver dross on earthenwareare fervent lips with an evil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disguise themselves with their lips,but in their hearts they harbour dece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ir speech is charming, do not believe them,for seven abominations fill their hear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malice may be concealed by deception,but their wickedness will be exposed in the assemb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igs a pit will fall into it;if someone rolls a stone, it will roll back on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ying tongue hates those it hurts,and a flattering mouth works ru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fluttering sparrow or a darting swallow,an undeserved curse does not come to re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p for the horse, a bridle for the donkey,and a rod for the backs of fool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answer a fool according to his folly,or you yourself will be just like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a fool according to his folly,or he will be wise in his own ey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ing a message by the hands of a foolis like cutting off one’s feet or drinking pois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useless legs of one who is lameis a proverb in the mouth of a foo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ying a stone in a slingis the giving of honour to a foo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2026-05-20T17:33:50Z</dcterms:created>
  <dcterms:modified xsi:type="dcterms:W3CDTF">2026-05-20T17:33:50Z</dcterms:modified>
  <dc:title>Bible.com.au: Proverbs 26:1-28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