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ring hastily to court,for what will you do in the endif your neighbour puts you to sham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ake your neighbour to court,do not betray another’s confidenc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 one who hears it may shame youand the charge against you will st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pples of gold in settings of silveris a ruling rightly gi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earring of gold or an ornament of fine goldis the rebuke of a wise judge to a listening ea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now-cooled drink at harvest timeis a trustworthy messenger to the one who sends him;he refreshes the spirit of his mas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clouds and wind without rainis one who boasts of gifts never giv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patience a ruler can be persuaded,and a gentle tongue can break a b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find honey, eat just enough –too much of it, and you will vom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ldom set foot in your neighbour’s house –too much of you, and they will hate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proverbs of Solom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lub or a sword or a sharp arrowis one who gives false testimony against a neighbou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roken tooth or a lame footis reliance on the unfaithful in a time of trou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one who takes away a garment on a cold day,or like vinegar poured on a wound,is one who sings songs to a heavy hear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enemy is hungry, give him food to eat;if he is thirsty, give him water to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oing this, you will heap burning coals on his head,and the Lord will reward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north wind that brings unexpected rainis a sly tongue – which provokes a horrified loo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n a corner of the roofthan share a house with a quarrelsome w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cold water to a weary soulis good news from a distant la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muddied spring or a polluted wellare the righteous who give way to th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eat too much honey,nor is it honourable to search out matters that are too dee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more proverbs of Solomon, compiled by the men of Hezekiah king of Judah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ity whose walls are broken throughis a person who lacks self-contro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glory of God to conceal a matter;to search out a matter is the glory of k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heavens are high and the earth is deep,so the hearts of kings are unsearch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e dross from the silver,and a silversmith can produce a vesse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wicked officials from the king’s presence,and his throne will be established through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xalt yourself in the king’s presence,and do not claim a place among his great men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for him to say to you, ‘Come up here,’than for him to humiliate you before his nobles.What you have seen with your eye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2026-07-23T08:29:12Z</dcterms:created>
  <dcterms:modified xsi:type="dcterms:W3CDTF">2026-07-23T08:29:12Z</dcterms:modified>
  <dc:title>Bible.com.au: Proverbs 25:1-28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