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2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plots evilwill be known as a schem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chemes of folly are sin,and people detest a mocker.Saying 2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falter in a time of trouble,how small is your streng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scue those being led away to death;hold back those staggering towards slaugh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say, ‘But we knew nothing about this,’does not he who weighs the heart perceive it?Does not he who guards your life know it?Will he not repay everyone according to what they have done?Saying 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t honey, my son, for it is good;honey from the comb is sweet to your tas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 also that wisdom is like honey for you:if you find it, there is a future hope for you,and your hope will not be cut off.Saying 2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urk like a thief near the house of the righteous,do not plunder their dwelling-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ough the righteous fall seven times, they rise again,but the wicked stumble when calamity strikes.Saying 2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gloat when your enemy falls;when they stumble, do not let your heart rejo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ying 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the Lord will see and disapproveand turn his wrath away from them.Saying 2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fret because of evildoersor be envious of the wic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evildoer has no future hope,and the lamp of the wicked will be snuffed out.Saying 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ear the Lord and the king, my son,and do not join with rebellious offici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se two will send sudden destruction on them,and who knows what calamities they can bring?Further sayings of the w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also are sayings of the wise:To show partiality in judging is not g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ever says to the guilty, ‘You are innocent,’will be cursed by peoples and denounced by n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t will go well with those who convict the guilty,and rich blessing will come 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 honest answeris like a kiss on the li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ut your outdoor work in orderand get your fields ready;after that, build your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envy the wicked,do not desire their compa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testify against your neighbour without cause –would you use your lips to mis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say, ‘I’ll do to them as they have done to me;I’ll pay them back for what they d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ent past the field of a sluggard,past the vineyard of someone who has no sen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rns had come up everywhere,the ground was covered with weeds,and the stone wall was in rui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pplied my heart to what I observedand learned a lesson from what I sa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little sleep, a little slumber,a little folding of the hands to res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overty will come on you like a thiefand scarcity like an armed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ir hearts plot violence,and their lips talk about making trouble.Saying 2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wisdom a house is built,and through understanding it is establ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ough knowledge its rooms are filledwith rare and beautiful treasures.Saying 2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ise prevail through great power,and those who have knowledge muster their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urely you need guidance to wage war,and victory is won through many advisors.Saying 2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sdom is too high for fools;in the assembly at the gate they must not open their mouths.Saying 24]]></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2026-07-23T08:29:12Z</dcterms:created>
  <dcterms:modified xsi:type="dcterms:W3CDTF">2026-07-23T08:29:12Z</dcterms:modified>
  <dc:title>Bible.com.au: Proverbs 24:1-34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