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511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2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ood name is more desirable than great riches;to be esteemed is better than silver or gol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ch and poor have this in common:The Lord is the Maker of them al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udent see danger and take refuge,but the simple keep going and pay the penalt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umility is the fear of the Lord;its wages are riches and honour and lif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paths of the wicked are snares and pitfalls,but those who would preserve their life stay far from the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art children off on the way they should go,and even when they are old they will not turn from i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ch rule over the poor,and the borrower is slave to the lend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sows injustice reaps calamity,and the rod they wield in fury will be broke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enerous will themselves be blessed,for they share their food with the poo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rive out the mocker, and out goes strife;quarrels and insults are end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who loves a pure heart and who speaks with gracewill have the king for a frien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yes of the Lord keep watch over knowledge,but he frustrates the words of the unfaithful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luggard says, ‘There’s a lion outside!I’ll be killed in the public square!’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uth of an adulterous woman is a deep pit;a man who is under the Lord’s wrath falls into i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lly is bound up in the heart of a child,but the rod of discipline will drive it far awa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who oppresses the poor to increase his wealthand one who gives gifts to the rich – both come to poverty.Thirty sayings of the wiseSaying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y attention and turn your ear to the sayings of the wise;apply your heart to what I teach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is pleasing when you keep them in your heartand have all of them ready on your lip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your trust may be in the Lord,I teach you today, even you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I not written thirty sayings for you,sayings of counsel and knowledge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ing you to be honest and to speak the truth,so that you bring back truthful reportsto those you serve?Saying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exploit the poor because they are poorand do not crush the needy in court,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will take up their caseand will exact life for life.Saying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make friends with a hot-tempered person,do not associate with one easily angered,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you may learn their waysand get yourself ensnared.Saying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be one who shakes hands in pledgeor puts up security for debts;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lack the means to pay,your very bed will be snatched from under you.Saying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move an ancient boundary stoneset up by your ancestors.Saying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see someone skilled in their work?They will serve before kings;they will not serve before officials of low rank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2026-09-26T15:01:44Z</dcterms:created>
  <dcterms:modified xsi:type="dcterms:W3CDTF">2026-09-26T15:01:44Z</dcterms:modified>
  <dc:title>Bible.com.au: Proverbs 22:1-29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