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 a corner of the roofthan share a house with a quarrelsome w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crave evil;their neighbours get no mercy from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ocker is punished, the simple gain wisdom;by paying attention to the wise they get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One takes note of the house of the wickedand brings the wicked to ru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huts their ears to the cry of the poorwill also cry out and not be answer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given in secret soothes anger,and a bribe concealed in the cloak pacifies great wr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ustice is done, it brings joy to the righteousbut terror to evildo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trays from the path of prudencecomes to rest in the company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oves pleasure will become poor;whoever loves wine and olive oil will never be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ecome a ransom for the righteous,and the unfaithful for the up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’s hand the king’s heart is a stream of waterthat he channels towards all who please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in a desertthan with a quarrelsome and nagging w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tore up choice food and olive oil,but fools gulp theirs d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pursues righteousness and lovefinds life, prosperity and honou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wise can go up against the city of the mightyand pull down the stronghold in which they tru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uard their mouths and their tongueskeep themselves from calam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and arrogant person – ‘Mocker’ is his name –behaves with insolent fur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aving of a sluggard will be the death of him,because his hands refuse to wor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he craves for more,but the righteous give without spar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detestable –how much more so when brought with evil intent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perish,but a careful listener will testify successful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may think their own ways are right,but the Lord weighs the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ut up a bold front,but the upright give thought to their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isdom, no insight, no planthat can succeed agains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made ready for the day of battle,but victory rests with the Lor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o what is right and justis more acceptable to the Lord than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 and a proud heart –the unploughed field of the wicked – produce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ns of the diligent lead to profitas surely as haste leads to pover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rtune made by a lying tongueis a fleeting vapour and a deadly sn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olence of the wicked will drag them away,for they refuse to do what is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guilty is devious,but the conduct of the innocent is up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2026-09-03T07:56:27Z</dcterms:created>
  <dcterms:modified xsi:type="dcterms:W3CDTF">2026-09-03T07:56:27Z</dcterms:modified>
  <dc:title>Bible.com.au: Proverbs 21:1-31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