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presProps" Target="presProps.xml"/>
  <Relationship Id="rId37" Type="http://schemas.openxmlformats.org/officeDocument/2006/relationships/viewProps" Target="viewProps.xml"/>
  <Relationship Id="rId3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98387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overbs 21:1-3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UK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tter to live on a corner of the roofthan share a house with a quarrelsome wife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icked crave evil;their neighbours get no mercy from them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a mocker is punished, the simple gain wisdom;by paying attention to the wise they get knowledge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Righteous One takes note of the house of the wickedand brings the wicked to ruin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ever shuts their ears to the cry of the poorwill also cry out and not be answered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gift given in secret soothes anger,and a bribe concealed in the cloak pacifies great wrath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justice is done, it brings joy to the righteousbut terror to evildoers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ever strays from the path of prudencecomes to rest in the company of the dead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ever loves pleasure will become poor;whoever loves wine and olive oil will never be rich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icked become a ransom for the righteous,and the unfaithful for the upright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e Lord’s hand the king’s heart is a stream of waterthat he channels towards all who please him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tter to live in a desertthan with a quarrelsome and nagging wife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ise store up choice food and olive oil,but fools gulp theirs down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ever pursues righteousness and lovefinds life, prosperity and honour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ne who is wise can go up against the city of the mightyand pull down the stronghold in which they trust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se who guard their mouths and their tongueskeep themselves from calamity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proud and arrogant person – ‘Mocker’ is his name –behaves with insolent fury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craving of a sluggard will be the death of him,because his hands refuse to work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day long he craves for more,but the righteous give without sparing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acrifice of the wicked is detestable –how much more so when brought with evil intent!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false witness will perish,but a careful listener will testify successfully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person may think their own ways are right,but the Lord weighs the heart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icked put up a bold front,but the upright give thought to their ways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is no wisdom, no insight, no planthat can succeed against the Lord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horse is made ready for the day of battle,but victory rests with the Lord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do what is right and justis more acceptable to the Lord than sacrific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ughty eyes and a proud heart –the unploughed field of the wicked – produce sin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plans of the diligent lead to profitas surely as haste leads to poverty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fortune made by a lying tongueis a fleeting vapour and a deadly snar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violence of the wicked will drag them away,for they refuse to do what is right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ay of the guilty is devious,but the conduct of the innocent is upright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7">
  <a:themeElements>
    <a:clrScheme name="Theme6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2026-07-02T04:46:43Z</dcterms:created>
  <dcterms:modified xsi:type="dcterms:W3CDTF">2026-07-02T04:46:43Z</dcterms:modified>
  <dc:title>Bible.com.au: Proverbs 21:1-31 (NIVUK)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