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‘I have kept my heart pure;I am clean and without sin’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ffering weights and differing measures –the Lord detests them bo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mall children are known by their actions,so is their conduct really pure and uprigh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s that hear and eyes that see –the Lord has made them bo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ove sleep or you will grow poor;stay awake and you will have food to spa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t’s no good, it’s no good!’ says the buyer –then goes off and boasts about the purcha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there is, and rubies in abundance,but lips that speak knowledge are a rare jew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 garment of one who puts up security for a stranger;hold it in pledge if it is done for an outsid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d gained by fraud tastes sweet,but one ends up with a mouth full of grav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s are established by seeking advice;so if you wage war, obtain guida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 and beer a brawler;whoever is led astray by them is not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betrays a confidence;so avoid anyone who talks too mu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curses their father or mother,their lamp will be snuffed out in pitch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claimed too soonwill not be blessed at the e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‘I’ll pay you back for this wrong!’Wait for the Lord, and he will aveng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differing weights,and dishonest scales do not please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steps are directed by the Lord.How then can anyone understand their own 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trap to dedicate something rashlyand only later to consider one’s vow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winnows out the wicked;he drives the threshing wheel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an spirit is the lamp of the Lordthat sheds light on one’s inmost be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and faithfulness keep a king safe;through love his throne is made secu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wrath strikes terror like the roar of a lion;those who anger him forfeit their liv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young men is their strength,grey hair the splendour of the ol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s and wounds scrub away evil,and beatings purge the inmost be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o one’s honour to avoid strife,but every fool is quick to quarr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uggards do not plough in season;so at harvest time they look but find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poses of a person’s heart are deep waters,but one who has insight draws them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claim to have unfailing love,but a faithful person who can fin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lead blameless lives;blessed are their children aft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king sits on his throne to judge,he winnows out all evil with his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2026-05-20T17:35:48Z</dcterms:created>
  <dcterms:modified xsi:type="dcterms:W3CDTF">2026-05-20T17:35:48Z</dcterms:modified>
  <dc:title>Bible.com.au: Proverbs 20:1-30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