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57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guards the course of the justand protects the way of his faithful one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you will understand what is right and justand fair – every good pa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isdom will enter your heart,and knowledge will be pleasant to your soul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scretion will protect you,and understanding will guard you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will save you from the ways of wicked men,from men whose words are perverse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have left the straight pathsto walk in dark ways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delight in doing wrongand rejoice in the perverseness of evil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e paths are crookedand who are devious in their way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will save you also from the adulterous woman,from the wayward woman with her seductive words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has left the partner of her youthand ignored the covenant she made before Go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al benefits of wisdom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her house leads down to deathand her paths to the spirits of the dea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ne who go to her returnor attain the paths of lif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you will walk in the ways of the goodand keep to the paths of the righteou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upright will live in the land,and the blameless will remain in it;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wicked will be cut off from the land,and the unfaithful will be torn from i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if you accept my wordsand store up my commands within you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ing your ear to wisdomand applying your heart to understanding –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deed, if you call out for insightand cry aloud for understanding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you look for it as for silverand search for it as for hidden treasure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you will understand the fear of the Lordand find the knowledge of Go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gives wisdom;from his mouth come knowledge and understanding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olds success in store for the upright,he is a shield to those whose way of life is blameless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1">
  <a:themeElements>
    <a:clrScheme name="Theme8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2026-07-23T08:28:24Z</dcterms:created>
  <dcterms:modified xsi:type="dcterms:W3CDTF">2026-07-23T08:28:24Z</dcterms:modified>
  <dc:title>Bible.com.au: Proverbs 2:1-22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