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404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not go unpunished,and whoever pours out lies wi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itting for a fool to live in luxury –how much worse for a slave to rule over prin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wisdom yields patience;it is to one’s glory to overlook an off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rage is like the roar of a lion,but his favour is like dew 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child is a father’s ruin,and a quarrelsome wife is likethe constant dripping of a leaky ro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s and wealth are inherited from parents,but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iness brings on deep sleep,and the shiftless go hu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keeps commandments keeps their life,but whoever shows contempt for their ways wi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kind to the poor lends to the Lord,and he will reward them for what they have d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, for in that there is hope;do not be a willing party to their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poor whose way of life is blamelessthan a fool whose lips are perver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must pay the penalty;rescue them, and you will have to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advice and accept discipline,and at the end you will be counted among the wi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plans in a person’s heart,but it is the Lord’s purpose that prevai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person desires is unfailing love;better to be poo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leads to life;then one rests content, untouched by trou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will not even bring it back to his mouth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g a mocker, and the simple will learn prudence;rebuke the discerning, and they will gain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obs their father and drives out their motheris a child who brings shame and disgra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listening to instruction, my son,and you will stray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rrupt witness mocks at justice,and the mouth of the wicked gulps down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without knowledge is not good –how much more will hasty feet miss the way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nalties are prepared for mockers,and beatings for the backs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own folly leads to their ruin,yet their heart rages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ttracts many friends,but even the closest friend of the poor person deserts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not go unpunished,and whoever pours out lies will not go f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urry favour with a ruler,and everyone is the friend of one who gives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shunned by all their relatives –how much more do their friends avoid them!Though the poor pursue them with pleading,they are nowhere to be f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ets wisdom loves life;the one who cherishes understanding will soon prosp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2026-06-22T10:29:16Z</dcterms:created>
  <dcterms:modified xsi:type="dcterms:W3CDTF">2026-06-22T10:29:16Z</dcterms:modified>
  <dc:title>Bible.com.au: Proverbs 19:1-29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