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8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is slack in his workis brother to one who destroy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Lord is a fortified tower;the righteous run to it and are sa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ealth of the rich is their fortified city;they imagine it a wall too high to sca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a downfall the heart is haughty,but humility comes before honou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nswer before listening –that is folly and sha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uman spirit can endure in times of illness,but a crushed spirit who can bear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discerning acquires knowledge,for the ears of the wise seek it ou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ift opens the wayand ushers the giver into the presence of the grea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lawsuit the first to speak seems right,until someone comes forward and cross-examin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ing the lot settles disputesand keeps strong opponents apar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friendly person pursues selfish endsand against all sound judgment starts quarrel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other wronged is more unyielding than a fortified city;disputes are like the barred gates of a citade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fruit of their mouth a person’s stomach is filled;with the harvest of their lips they are satisfi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has the power of life and death,and those who love it will eat its fru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ho finds a wife finds what is goodand receives favour from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plead for mercy,but the rich answer harshl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has unreliable friends soon comes to ruin,but there is a friend who sticks closer than a broth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find no pleasure in understandingbut delight in airing their own opinio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wickedness comes, so does contempt,and with shame comes reproac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mouth are deep waters,but the fountain of wisdom is a rushing strea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good to be partial to the wickedand so deprive the innocent of justi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fools bring them strife,and their mouths invite a beat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s of fools are their undoing,and their lips are a snare to their very li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gossip are like choice morsels;they go down to the inmost par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2026-07-23T08:29:13Z</dcterms:created>
  <dcterms:modified xsi:type="dcterms:W3CDTF">2026-07-23T08:29:13Z</dcterms:modified>
  <dc:title>Bible.com.au: Proverbs 18:1-24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