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presProps" Target="presProps.xml"/>
  <Relationship Id="rId39" Type="http://schemas.openxmlformats.org/officeDocument/2006/relationships/viewProps" Target="viewProps.xml"/>
  <Relationship Id="rId4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628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6:1-3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ir hearts humans plan their course,but the Lord establishes their step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ips of a king speak as an oracle,and his mouth does not betray justic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nest scales and balances belong to the Lord;all the weights in the bag are of his making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ngs detest wrongdoing,for a throne is established through righteousnes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ngs take pleasure in honest lips;they value the one who speaks what is righ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king’s wrath is a messenger of death,but the wise will appease i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a king’s face brightens, it means life;his favour is like a rain cloud in spring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much better to get wisdom than gold,to get insight rather than silver!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ighway of the upright avoids evil;those who guard their ways preserve their live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ide goes before destruction,a haughty spirit before a fall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humans belong the plans of the heart,but from the Lord comes the proper answer of the tongu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to be lowly in spirit along with the oppressedthan to share plunder with the prou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gives heed to instruction prospers,and blessed is the one who trusts in the Lor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se in heart are called discerning,and gracious words promote instruction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udence is a fountain of life to the prudent,but folly brings punishment to fool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rts of the wise make their mouths prudent,and their lips promote instruction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acious words are a honeycomb,sweet to the soul and healing to the bone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a way that appears to be right,but in the end it leads to death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ppetite of labourers works for them;their hunger drives them on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coundrel plots evil,and on their lips it is like a scorching fir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erverse person stirs up conflict,and a gossip separates close friend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a person’s ways seem pure to them,but motives are weighed by the Lord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violent person entices their neighbourand leads them down a path that is not good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winks with their eye is plotting perversity;whoever purses their lips is bent on evil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ey hair is a crown of splendour;it is attained in the way of righteousness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a patient person than a warrior,one with self-control than one who takes a city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t is cast into the lap,but its every decision is from the Lord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mit to the Lord whatever you do,and he will establish your plan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orks out everything to its proper end –even the wicked for a day of disast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detests all the proud of heart.Be sure of this: they will not go unpunish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rough love and faithfulness sin is atoned for;through the fear of the Lord evil is avoid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Lord takes pleasure in anyone’s way,he causes their enemies to make peace with the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a little with righteousnessthan much gain with injustic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9">
  <a:themeElements>
    <a:clrScheme name="Theme3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2026-06-02T19:53:27Z</dcterms:created>
  <dcterms:modified xsi:type="dcterms:W3CDTF">2026-06-02T19:53:27Z</dcterms:modified>
  <dc:title>Bible.com.au: Proverbs 16:1-33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