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mock at making amends for sin,but goodwill is found among the upr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heart knows its own bitterness,and no-one else can share its jo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use of the wicked will be destroyed,but the tent of the upright will flouris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way that appears to be right,but in the end it leads to dea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n laughter the heart may ache,and rejoicing may end in grie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ithless will be fully repaid for their ways,and the good rewarded for thei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mple believe anything,but the prudent give thought to their step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fear the Lord and shun evil,but a fool is hotheaded and yet feels secu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quick-tempered person does foolish things,and the one who devises evil schemes is ha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mple inherit folly,but the prudent are crowned with knowledg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woman builds her house,but with her own hands the foolish one tears hers dow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doers will bow down in the presence of the good,and the wicked at the gates of the righteo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are shunned even by their neighbours,but the rich have many friend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sin to despise one’s neighbour,but blessed is the one who is kind to the need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hose who plot evil go astray?But those who plan what is good find love and faithfulnes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ard work brings a profit,but mere talk leads only to povert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ealth of the wise is their crown,but the folly of fools yields fol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ruthful witness saves lives,but a false witness is deceitfu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fears the Lord has a secure fortress,and for their children it will be a refug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a fountain of life,turning a person from the snares of dea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rge population is a king’s glory,but without subjects a prince is ruin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fears the Lord walks uprightly,but those who despise him are devious in their way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is patient has great understanding,but one who is quick-tempered displays foll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eart at peace gives life to the body,but envy rots the bon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oppresses the poor shows contempt for their Maker,but whoever is kind to the needy honours Go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calamity comes, the wicked are brought down,but even in death the righteous seek refuge in Go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reposes in the heart of the discerningand even among fools she lets herself be know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exalts a nation,but sin condemns any peopl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 delights in a wise servant,but a shameful servant arouses his fury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’s mouth lashes out with pride,but the lips of the wise protect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re are no oxen, the manger is empty,but from the strength of an ox come abundant harves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nest witness does not deceive,but a false witness pours out l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cker seeks wisdom and finds none,but knowledge comes easily to the discern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y away from a fool,for you will not find knowledge on their lip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dom of the prudent is to give thought to their ways,but the folly of fools is decep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2026-06-11T23:55:44Z</dcterms:created>
  <dcterms:modified xsi:type="dcterms:W3CDTF">2026-06-11T23:55:44Z</dcterms:modified>
  <dc:title>Bible.com.au: Proverbs 14:1-35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