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3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heeds his father’s instruction,but a mocker does not respond to rebuk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fruit of their lips people enjoy good things,but the unfaithful have an appetite for viol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uard their lips preserve their lives,but those who speak rashly will come to ru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uggard’s appetite is never filled,but the desires of the diligent are fully satisfi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hate what is false,but the wicked make themselves obnoxiousand bring shame on themselv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guards the person of integrity,but wickedness overthrows the sinn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pretends to be rich, yet has nothing;another pretends to be poor, yet has great weal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riches may ransom their life,but the poor cannot respond to threatening rebuk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righteous shines brightly,but the lamp of the wicked is snuffed ou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strife, there is pride,but wisdom is found in those who take advi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est money dwindles away,but whoever gathers money little by little makes it gro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deferred makes the heart sick,but a longing fulfilled is a tree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corns instruction will pay for it,but whoever respects a command is reward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aching of the wise is a fountain of life,turning a person from the snares of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judgment wins favour,but the way of the unfaithful leads to their destruc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are prudent act with knowledge,but fools expose their fo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essenger falls into trouble,but a trustworthy envoy brings heal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isregards discipline comes to poverty and shame,but whoever heeds correction is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nging fulfilled is sweet to the soul,but fools detest turning from evi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with the wise and become wise,for a companion of fools suffers har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pursues the sinner,but the righteous are rewarded with good th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person leaves an inheritance for their children’s children,but a sinner’s wealth is stored up for the righteo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ploughed field produces food for the poor,but injustice sweeps it aw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pares the rod hates their children,but the one who loves their children is careful to discipline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eat to their hearts’ content,but the stomach of the wicked goes hung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2026-09-25T11:53:28Z</dcterms:created>
  <dcterms:modified xsi:type="dcterms:W3CDTF">2026-09-25T11:53:28Z</dcterms:modified>
  <dc:title>Bible.com.au: Proverbs 13:1-25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