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5400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3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ght of the righteous shines brightly,but the lamp of the wicked is snuffed ou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there is strife, there is pride,but wisdom is found in those who take advic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shonest money dwindles away,but whoever gathers money little by little makes it grow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pe deferred makes the heart sick,but a longing fulfilled is a tree of lif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scorns instruction will pay for it,but whoever respects a command is reward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eaching of the wise is a fountain of life,turning a person from the snares of dea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judgment wins favour,but the way of the unfaithful leads to their destructi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ho are prudent act with knowledge,but fools expose their foll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cked messenger falls into trouble,but a trustworthy envoy brings heal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disregards discipline comes to poverty and shame,but whoever heeds correction is honour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son heeds his father’s instruction,but a mocker does not respond to rebuke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onging fulfilled is sweet to the soul,but fools detest turning from evil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lk with the wise and become wise,for a companion of fools suffers har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ouble pursues the sinner,but the righteous are rewarded with good thing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od person leaves an inheritance for their children’s children,but a sinner’s wealth is stored up for the righteou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unploughed field produces food for the poor,but injustice sweeps it awa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spares the rod hates their children,but the one who loves their children is careful to discipline the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eat to their hearts’ content,but the stomach of the wicked goes hungr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fruit of their lips people enjoy good things,but the unfaithful have an appetite for violenc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guard their lips preserve their lives,but those who speak rashly will come to rui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luggard’s appetite is never filled,but the desires of the diligent are fully satisfi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hate what is false,but the wicked make themselves obnoxiousand bring shame on themselv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ghteousness guards the person of integrity,but wickedness overthrows the sinn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person pretends to be rich, yet has nothing;another pretends to be poor, yet has great weal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erson’s riches may ransom their life,but the poor cannot respond to threatening rebuk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4">
  <a:themeElements>
    <a:clrScheme name="Theme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2026-05-25T19:35:36Z</dcterms:created>
  <dcterms:modified xsi:type="dcterms:W3CDTF">2026-05-25T19:35:36Z</dcterms:modified>
  <dc:title>Bible.com.au: Proverbs 13:1-25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