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a nobody and yet have a servantthan pretend to be somebody and have no f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are for the needs of their animals,but the kindest acts of the wicked are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ork their land will have abundant food,but those who chase fantasies have no sen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 the stronghold of evildoers,but the root of the righteous endur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are trapped by their sinful talk,and so the innocent escape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lips people are filled with good things,and the work of their hands brings them rewa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fools seems right to them,but the wise listen to advic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how their annoyance at once,but the prudent overlook an insul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 tells the truth,but a false witness tells li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reckless pierce like swords,but the tongue of the wise brings heal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discipline loves knowledge,but whoever hates correction is stup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ful lips endure for ever,but a lying tongue lasts only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 the hearts of those who plot evil,but those who promote peace have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harm overtakes the righteous,but the wicked have their fill of troubl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lying lips,but he delights in people who are trustworth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keep their knowledge to themselves,but a fool’s heart blurts out fol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ligent hands will rule,but laziness ends in forced labou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xiety weighs down the heart,but a kind word cheers it up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hoose their friends carefully,but the way of the wicked leads them astra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zy do not roast any game,but the diligent feed on the riches of the hu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y of righteousness there is life;along that path is immortal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people obtain favour from the Lord,but he condemns those who devise wicked schem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-one can be established through wickedness,but the righteous cannot be uproo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fe of noble character is her husband’s crown,but a disgraceful wife is like decay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ans of the righteous are just,but the advice of the wicked is deceitf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lie in wait for blood,but the speech of the upright rescues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overthrown and are no more,but the house of the righteous stands fi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is praised according to their prudence,and one with a warped mind is 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2026-06-02T19:53:26Z</dcterms:created>
  <dcterms:modified xsi:type="dcterms:W3CDTF">2026-06-02T19:53:26Z</dcterms:modified>
  <dc:title>Bible.com.au: Proverbs 12:1-28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