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34891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2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to be a nobody and yet have a servantthan pretend to be somebody and have no foo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care for the needs of their animals,but the kindest acts of the wicked are cruel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work their land will have abundant food,but those who chase fantasies have no sens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desire the stronghold of evildoers,but the root of the righteous endure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ildoers are trapped by their sinful talk,and so the innocent escape troubl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 fruit of their lips people are filled with good things,and the work of their hands brings them rewar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y of fools seems right to them,but the wise listen to advic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ols show their annoyance at once,but the prudent overlook an insul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honest witness tells the truth,but a false witness tells lie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s of the reckless pierce like swords,but the tongue of the wise brings healing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loves discipline loves knowledge,but whoever hates correction is stupi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thful lips endure for ever,but a lying tongue lasts only a momen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ceit is in the hearts of those who plot evil,but those who promote peace have joy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harm overtakes the righteous,but the wicked have their fill of troubl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detests lying lips,but he delights in people who are trustworthy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udent keep their knowledge to themselves,but a fool’s heart blurts out folly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ligent hands will rule,but laziness ends in forced labour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xiety weighs down the heart,but a kind word cheers it up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choose their friends carefully,but the way of the wicked leads them astray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azy do not roast any game,but the diligent feed on the riches of the hunt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way of righteousness there is life;along that path is immortality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od people obtain favour from the Lord,but he condemns those who devise wicked schemes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-one can be established through wickedness,but the righteous cannot be uproot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fe of noble character is her husband’s crown,but a disgraceful wife is like decay in his bon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lans of the righteous are just,but the advice of the wicked is deceitfu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s of the wicked lie in wait for blood,but the speech of the upright rescues the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are overthrown and are no more,but the house of the righteous stands fir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erson is praised according to their prudence,and one with a warped mind is despis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1">
  <a:themeElements>
    <a:clrScheme name="Theme9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2026-07-17T23:57:24Z</dcterms:created>
  <dcterms:modified xsi:type="dcterms:W3CDTF">2026-07-17T23:57:24Z</dcterms:modified>
  <dc:title>Bible.com.au: Proverbs 12:1-28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