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90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ir mouths the godless destroy their neighbours,but through knowledge the righteous escap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righteous prosper, the city rejoices;when the wicked perish, there are shouts of jo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the blessing of the upright a city is exalted,but by the mouth of the wicked it is destroy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derides their neighbour has no sense,but the one who has understanding holds their tongu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ssip betrays a confidence,but a trustworthy person keeps a secre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ack of guidance a nation falls,but victory is won through many adviso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puts up security for a stranger will surely suffer,but whoever refuses to shake hands in pledge is saf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d-hearted woman gains honour,but ruthless men gain only weal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kind benefit themselves,but the cruel bring ruin on themselv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person earns deceptive wages,but the one who sows righteousness reaps a sure rewa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dishonest scales,but accurate weights find favour with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the righteous attain life,but whoever pursues evil finds dea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those whose hearts are perverse,but he delights in those whose ways are blamel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ure of this: the wicked will not go unpunished,but those who are righteous will go fr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gold ring in a pig’s snoutis a beautiful woman who shows no discret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ire of the righteous ends only in good,but the hope of the wicked only in wra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person gives freely, yet gains even more;another withholds unduly, but comes to povert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enerous person will prosper;whoever refreshes others will be refresh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curse the one who hoards grain,but they pray God’s blessing on the one who is willing to sel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seeks good finds favour,but evil comes to one who searches for 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trust in their riches will fall,but the righteous will thrive like a green leaf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ride comes, then comes disgrace,but with humility comes wisdo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brings ruin on their family will inherit only wind,and the fool will be servant to the wis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ruit of the righteous is a tree of life,and the one who is wise saves liv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righteous receive their due on earth,how much more the ungodly and the sinner!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tegrity of the upright guides them,but the unfaithful are destroyed by their duplic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is worthless in the day of wrath,but righteousness delivers from dea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ness of the blameless makes their paths straight,but the wicked are brought down by their own wicked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ness of the upright delivers them,but the unfaithful are trapped by evil desir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pes placed in mortals die with them;all the promise of their power comes to noth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person is rescued from trouble,and it falls on the wicked instea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2026-06-09T22:06:31Z</dcterms:created>
  <dcterms:modified xsi:type="dcterms:W3CDTF">2026-06-09T22:06:31Z</dcterms:modified>
  <dc:title>Bible.com.au: Proverbs 11:1-31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