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presProps" Target="presProps.xml"/>
  <Relationship Id="rId37" Type="http://schemas.openxmlformats.org/officeDocument/2006/relationships/viewProps" Target="viewProps.xml"/>
  <Relationship Id="rId3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52953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11:1-3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th their mouths the godless destroy their neighbours,but through knowledge the righteous escap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e righteous prosper, the city rejoices;when the wicked perish, there are shouts of joy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the blessing of the upright a city is exalted,but by the mouth of the wicked it is destroy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derides their neighbour has no sense,but the one who has understanding holds their tongu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ossip betrays a confidence,but a trustworthy person keeps a secret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lack of guidance a nation falls,but victory is won through many advisor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puts up security for a stranger will surely suffer,but whoever refuses to shake hands in pledge is saf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kind-hearted woman gains honour,but ruthless men gain only wealth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are kind benefit themselves,but the cruel bring ruin on themselves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wicked person earns deceptive wages,but the one who sows righteousness reaps a sure reward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dishonest scales,but accurate weights find favour with hi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ruly the righteous attain life,but whoever pursues evil finds dea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detests those whose hearts are perverse,but he delights in those whose ways are blameless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sure of this: the wicked will not go unpunished,but those who are righteous will go fre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gold ring in a pig’s snoutis a beautiful woman who shows no discret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desire of the righteous ends only in good,but the hope of the wicked only in wrath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ne person gives freely, yet gains even more;another withholds unduly, but comes to poverty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 generous person will prosper;whoever refreshes others will be refreshe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eople curse the one who hoards grain,but they pray God’s blessing on the one who is willing to sell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seeks good finds favour,but evil comes to one who searches for it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trust in their riches will fall,but the righteous will thrive like a green leaf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pride comes, then comes disgrace,but with humility comes wisdo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ever brings ruin on their family will inherit only wind,and the fool will be servant to the wise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ruit of the righteous is a tree of life,and the one who is wise saves lives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the righteous receive their due on earth,how much more the ungodly and the sinner!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integrity of the upright guides them,but the unfaithful are destroyed by their duplicity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alth is worthless in the day of wrath,but righteousness delivers from dea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ness of the blameless makes their paths straight,but the wicked are brought down by their own wickedness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ness of the upright delivers them,but the unfaithful are trapped by evil desire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opes placed in mortals die with them;all the promise of their power comes to nothing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righteous person is rescued from trouble,and it falls on the wicked instea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2026-06-15T08:47:38Z</dcterms:created>
  <dcterms:modified xsi:type="dcterms:W3CDTF">2026-06-15T08:47:38Z</dcterms:modified>
  <dc:title>Bible.com.au: Proverbs 11:1-31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