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presProps" Target="presProps.xml"/>
  <Relationship Id="rId39" Type="http://schemas.openxmlformats.org/officeDocument/2006/relationships/viewProps" Target="viewProps.xml"/>
  <Relationship Id="rId4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48792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verbs 10:1-3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verbs of Solomon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roverbs of Solomon:A wise son brings joy to his father,but a foolish son brings grief to his mother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ll-gotten treasures have no lasting value,but righteousness delivers from death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does not let the righteous go hungry,but he thwarts the craving of the wicke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azy hands make for poverty,but diligent hands bring wealth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ho gathers crops in summer is a prudent son,but he who sleeps during harvest is a disgraceful son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essings crown the head of the righteous,but violence overwhelms the mouth of the wicke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name of the righteous is used in blessings,but the name of the wicked will rot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ise in heart accept commands,but a chattering fool comes to ruin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ever walks in integrity walks securely,but whoever takes crooked paths will be found out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ever winks maliciously causes grief,and a chattering fool comes to ruin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mouth of the righteous is a fountain of life,but the mouth of the wicked conceals violenc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tred stirs up conflict,but love covers over all wrong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sdom is found on the lips of the discerning,but a rod is for the back of one who has no sens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ise store up knowledge,but the mouth of a fool invites ruin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ealth of the rich is their fortified city,but poverty is the ruin of the poor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ages of the righteous is life,but the earnings of the wicked are sin and death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ever heeds discipline shows the way to life,but whoever ignores correction leads others astray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ever conceals hatred with lying lipsand spreads slander is a fool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n is not ended by multiplying words,but the prudent hold their tongues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tongue of the righteous is choice silver,but the heart of the wicked is of little value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ips of the righteous nourish many,but fools die for lack of sense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blessing of the Lord brings wealth,without painful toil for it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fool finds pleasure in wicked schemes,but a person of understanding delights in wisdom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the wicked dread will overtake them;what the righteous desire will be granted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e storm has swept by, the wicked are gone,but the righteous stand firm for ever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vinegar to the teeth and smoke to the eyes,so are sluggards to those who send them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ear of the Lord adds length to life,but the years of the wicked are cut short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rospect of the righteous is joy,but the hopes of the wicked come to nothing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ay of the Lord is a refuge for the blameless,but it is the ruin of those who do evil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righteous will never be uprooted,but the wicked will not remain in the land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rom the mouth of the righteous comes the fruit of wisdom,but a perverse tongue will be silenced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ips of the righteous know what finds favour,but the mouth of the wicked only what is perverse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2">
  <a:themeElements>
    <a:clrScheme name="Theme6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2026-09-27T01:14:13Z</dcterms:created>
  <dcterms:modified xsi:type="dcterms:W3CDTF">2026-09-27T01:14:13Z</dcterms:modified>
  <dc:title>Bible.com.au: Proverbs 10:1-32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