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in heart accept commands,but a chattering fool comes to ru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walks in integrity walks securely,but whoever takes crooked paths will be found o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winks maliciously causes grief,and a chattering fool comes to ru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the righteous is a fountain of life,but the mouth of the wicked conceals viole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red stirs up conflict,but love covers over all wrong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found on the lips of the discerning,but a rod is for the back of one who has no sen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store up knowledge,but the mouth of a fool invites ru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ealth of the rich is their fortified city,but poverty is the ruin of the poo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ges of the righteous is life,but the earnings of the wicked are sin and dea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heeds discipline shows the way to life,but whoever ignores correction leads others astr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of Solom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conceals hatred with lying lipsand spreads slander is a foo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 is not ended by multiplying words,but the prudent hold their tongu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 the righteous is choice silver,but the heart of the wicked is of little valu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righteous nourish many,but fools die for lack of sens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 of the Lord brings wealth,without painful toil for i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finds pleasure in wicked schemes,but a person of understanding delights in wisdo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 wicked dread will overtake them;what the righteous desire will be gran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torm has swept by, the wicked are gone,but the righteous stand firm for ev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vinegar to the teeth and smoke to the eyes,so are sluggards to those who send the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adds length to life,but the years of the wicked are cut shor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verbs of Solomon:A wise son brings joy to his father,but a foolish son brings grief to his moth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spect of the righteous is joy,but the hopes of the wicked come to nothi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Lord is a refuge for the blameless,but it is the ruin of those who do evi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never be uprooted,but the wicked will not remain in the lan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mouth of the righteous comes the fruit of wisdom,but a perverse tongue will be silenc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righteous know what finds favour,but the mouth of the wicked only what is pervers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ll-gotten treasures have no lasting value,but righteousness delivers from dea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oes not let the righteous go hungry,but he thwarts the craving of the wick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y hands make for poverty,but diligent hands bring weal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ho gathers crops in summer is a prudent son,but he who sleeps during harvest is a disgraceful s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ings crown the head of the righteous,but violence overwhelms the mouth of the wick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me of the righteous is used in blessings,but the name of the wicked will ro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2026-08-03T01:52:11Z</dcterms:created>
  <dcterms:modified xsi:type="dcterms:W3CDTF">2026-08-03T01:52:11Z</dcterms:modified>
  <dc:title>Bible.com.au: Proverbs 10:1-32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