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0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accept commands,but a chattering fool comes to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alks in integrity walks securely,but whoever takes crooked paths will be found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inks maliciously causes grief,and a chattering fool comes to ru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the righteous is a fountain of life,but the mouth of the wicked conceals viole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red stirs up conflict,but love covers over all wr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on the lips of the discerning,but a rod is for the back of one who has no sen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store up knowledge,but the mouth of a fool invites ru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,but poverty is the ruin of the po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ges of the righteous is life,but the earnings of the wicked are sin and dea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heeds discipline shows the way to life,but whoever ignores correction leads others astr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of Solom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nceals hatred with lying lipsand spreads slander is a foo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is not ended by multiplying words,but the prudent hold their tongu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righteous is choice silver,but the heart of the wicked is of little valu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nourish many,but fools die for lack of sen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 of the Lord brings wealth,without painful toil for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finds pleasure in wicked schemes,but a person of understanding delights in wisd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cked dread will overtake them;what the righteous desire will be gran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torm has swept by, the wicked are gone,but the righteous stand firm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vinegar to the teeth and smoke to the eyes,so are sluggards to those who send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adds length to life,but the years of the wicked are cut sho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:A wise son brings joy to his father,but a foolish son brings grief to his mo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spect of the righteous is joy,but the hopes of the wicked come t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Lord is a refuge for the blameless,but it is the ruin of those who do evi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never be uprooted,but the wicked will not remain in the lan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uth of the righteous comes the fruit of wisdom,but a perverse tongue will be silenc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righteous know what finds favour,but the mouth of the wicked only what is perver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ll-gotten treasures have no lasting value,but righteousness delivers from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 not let the righteous go hungry,but he thwarts the craving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zy hands make for poverty,but diligent hands bring weal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gathers crops in summer is a prudent son,but he who sleeps during harvest is a disgraceful 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ings crown the head of the righteous,but violence overwhelms the mouth of the wic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righteous is used in blessings,but the name of the wicked will ro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2026-06-02T19:53:26Z</dcterms:created>
  <dcterms:modified xsi:type="dcterms:W3CDTF">2026-06-02T19:53:26Z</dcterms:modified>
  <dc:title>Bible.com.au: Proverbs 10:1-32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