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, to your father’s instructionand do not forsake your mother’s teach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 garland to grace your headand a chain to adorn your neck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sinful men entice you,do not give in to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say, ‘Come along with us;let’s lie in wait for innocent blood,let’s ambush some harmless soul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’s swallow them alive, like the grave,and whole, like those who go down to the pi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get all sorts of valuable thingsand fill our houses with plunder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lots with us;we will all share the loot’ –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do not go along with them,do not set foot on their path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feet rush into evil,they are swift to shed bl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useless to spread a netwhere every bird can see it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pose and them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men lie in wait for their own blood;they ambush only themselves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re the paths of all who go after ill-gotten gain;it takes away the life of those who get it.Wisdom’s rebuke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in the open wisdom calls aloud,she raises her voice in the public square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op of the wall she cries out,at the city gate she makes her speech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ow long will you who are simple love your simple ways?How long will mockers delight in mockeryand fools hate knowledg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ent at my rebuke!Then I will pour out my thoughts to you,I will make known to you my teaching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ince you refuse to listen when I calland no-one pays attention when I stretch out my hand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 disregard all my adviceand do not accept my rebuke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 turn will laugh when disaster strikes you;I will mock when calamity overtakes you –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alamity overtakes you like a storm,when disaster sweeps over you like a whirlwind,when distress and trouble overwhelm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 son of David, king of Israel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n they will call to me but I will not answer;they will look for me but will not find me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y hated knowledgeand did not choose to fear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y would not accept my adviceand spurned my rebuk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eat the fruit of their waysand be filled with the fruit of their schem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ywardness of the simple will kill them,and the complacency of fools will destroy them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ever listens to me will live in safetyand be at ease, without fear of harm.’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aining wisdom and instruction;for understanding words of insight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eceiving instruction in prudent behaviour,doing what is right and just and fair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iving prudence to those who are simple,knowledge and discretion to the young –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se listen and add to their learning,and let the discerning get guidance –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understanding proverbs and parables,the sayings and riddles of the wi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knowledge,but fools despise wisdom and instruction.Prologue: exhortations to embrace wisdomWarning against the invitation of sinful men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2026-06-02T19:52:48Z</dcterms:created>
  <dcterms:modified xsi:type="dcterms:W3CDTF">2026-06-02T19:52:48Z</dcterms:modified>
  <dc:title>Bible.com.au: Proverbs 1:1-33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