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6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brothers and sisters, whatever is true, whatever is noble, whatever is right, whatever is pure, whatever is lovely, whatever is admirable – if anything is excellent or praiseworthy – think about such th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you have learned or received or heard from me, or seen in me – put it into practice. And the God of peace will be with you.Thanks for their gift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d greatly in the Lord that at last you renewed your concern for me. Indeed, you were concerned, but you had no opportunity to show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saying this because I am in need, for I have learned to be content whatever the circumstan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what it is to be in need, and I know what it is to have plenty. I have learned the secret of being content in any and every situation, whether well fed or hungry, whether living in plenty or in wa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do all this through him who gives me streng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t was good of you to share in my troubl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as you Philippians know, in the early days of your acquaintance with the gospel, when I set out from Macedonia, not one church shared with me in the matter of giving and receiving, except you only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when I was in Thessalonica, you sent me aid more than once when I was in ne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I desire your gifts; what I desire is that more be credited to your accou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sing appeal for steadfastness and uni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ceived full payment and have more than enough. I am amply supplied, now that I have received from Epaphroditus the gifts you sent. They are a fragrant offering, an acceptable sacrifice, pleasing to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God will meet all your needs according to the riches of his glory in Christ Jes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our God and Father be glory for ever and ever. Amen.Final greeting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all God’s people in Christ Jesus.The brothers and sisters who are with me send greeting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od’s people here send you greetings, especially those who belong to Caesar’s househo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the Lord Jesus Christ be with your spirit. Am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my brothers and sisters, you whom I love and long for, my joy and crown, stand firm in the Lord in this way, dear friend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lead with Euodia and I plead with Syntyche to be of the same mind in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and I ask you, my true companion, help these women since they have contended at my side in the cause of the gospel, along with Clement and the rest of my co-workers, whose names are in the book of life.Final exhortation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 always. I will say it again: rejoice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gentleness be evident to all. The Lord is n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anxious about anything, but in every situation, by prayer and petition, with thanksgiving, present your requests to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ace of God, which transcends all understanding, will guard your hearts and your minds in Christ Jes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2026-06-09T21:58:58Z</dcterms:created>
  <dcterms:modified xsi:type="dcterms:W3CDTF">2026-06-09T21:58:58Z</dcterms:modified>
  <dc:title>Bible.com.au: Philippians 4:1-23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